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4"/>
  </p:notesMasterIdLst>
  <p:sldIdLst>
    <p:sldId id="256" r:id="rId2"/>
    <p:sldId id="257" r:id="rId3"/>
    <p:sldId id="259" r:id="rId4"/>
    <p:sldId id="299" r:id="rId5"/>
    <p:sldId id="262" r:id="rId6"/>
    <p:sldId id="286" r:id="rId7"/>
    <p:sldId id="297" r:id="rId8"/>
    <p:sldId id="291" r:id="rId9"/>
    <p:sldId id="292" r:id="rId10"/>
    <p:sldId id="300" r:id="rId11"/>
    <p:sldId id="265" r:id="rId12"/>
    <p:sldId id="284" r:id="rId13"/>
    <p:sldId id="303" r:id="rId14"/>
    <p:sldId id="267" r:id="rId15"/>
    <p:sldId id="301" r:id="rId16"/>
    <p:sldId id="269" r:id="rId17"/>
    <p:sldId id="270" r:id="rId18"/>
    <p:sldId id="271" r:id="rId19"/>
    <p:sldId id="272" r:id="rId20"/>
    <p:sldId id="304" r:id="rId21"/>
    <p:sldId id="305" r:id="rId22"/>
    <p:sldId id="274" r:id="rId23"/>
    <p:sldId id="302" r:id="rId24"/>
    <p:sldId id="276" r:id="rId25"/>
    <p:sldId id="277" r:id="rId26"/>
    <p:sldId id="278" r:id="rId27"/>
    <p:sldId id="298" r:id="rId28"/>
    <p:sldId id="281" r:id="rId29"/>
    <p:sldId id="282" r:id="rId30"/>
    <p:sldId id="283" r:id="rId31"/>
    <p:sldId id="260" r:id="rId32"/>
    <p:sldId id="273" r:id="rId33"/>
  </p:sldIdLst>
  <p:sldSz cx="9144000" cy="6858000" type="screen4x3"/>
  <p:notesSz cx="6858000" cy="9144000"/>
  <p:embeddedFontLst>
    <p:embeddedFont>
      <p:font typeface="Calibri" panose="020F0502020204030204" pitchFamily="34" charset="0"/>
      <p:regular r:id="rId35"/>
      <p:bold r:id="rId36"/>
      <p:italic r:id="rId37"/>
      <p:boldItalic r:id="rId38"/>
    </p:embeddedFont>
    <p:embeddedFont>
      <p:font typeface="Lato" panose="020F0502020204030203" pitchFamily="34" charset="0"/>
      <p:regular r:id="rId39"/>
      <p:bold r:id="rId40"/>
      <p:italic r:id="rId41"/>
      <p:boldItalic r:id="rId42"/>
    </p:embeddedFont>
    <p:embeddedFont>
      <p:font typeface="Lora" pitchFamily="2" charset="77"/>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2" roundtripDataSignature="AMtx7mh4i61eMfS3jabdoEsr5++SMFH6v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383" autoAdjust="0"/>
    <p:restoredTop sz="80499" autoAdjust="0"/>
  </p:normalViewPr>
  <p:slideViewPr>
    <p:cSldViewPr>
      <p:cViewPr>
        <p:scale>
          <a:sx n="109" d="100"/>
          <a:sy n="109" d="100"/>
        </p:scale>
        <p:origin x="1056" y="36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56"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4893211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e21b73731a_0_8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28600" marR="0" lvl="0" indent="0" algn="l" defTabSz="914400" rtl="0" eaLnBrk="1" fontAlgn="auto" latinLnBrk="0" hangingPunct="1">
              <a:lnSpc>
                <a:spcPct val="100000"/>
              </a:lnSpc>
              <a:spcBef>
                <a:spcPts val="0"/>
              </a:spcBef>
              <a:spcAft>
                <a:spcPts val="0"/>
              </a:spcAft>
              <a:buClr>
                <a:srgbClr val="000000"/>
              </a:buClr>
              <a:buSzPts val="1400"/>
              <a:buFontTx/>
              <a:buNone/>
              <a:tabLst/>
              <a:defRPr/>
            </a:pPr>
            <a:r>
              <a:rPr lang="vi-VN" sz="1200" dirty="0">
                <a:effectLst/>
                <a:latin typeface="VnNimbusRomanNo9L"/>
              </a:rPr>
              <a:t>Model Package: Bao gồm class model(entity) như User, ConsultingRoom, HealthCer- tification, Patient, Medicine,... là các class tương ứng tham chiếu tới các bảng tương ứng bên trong CSDL. Các thành phần chính của Model bao gồm:</a:t>
            </a:r>
          </a:p>
          <a:p>
            <a:pPr marL="5715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vi-VN" sz="1200" dirty="0">
                <a:effectLst/>
                <a:latin typeface="VnNimbusRomanNo9L"/>
              </a:rPr>
              <a:t>User: là model thể hiện thông tin người dùng bao gồm các trường chính như email, name, birthday, phone, code,. . . </a:t>
            </a:r>
          </a:p>
          <a:p>
            <a:pPr marL="5715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vi-VN" sz="1200" dirty="0">
                <a:effectLst/>
                <a:latin typeface="VnNimbusRomanNo9L"/>
              </a:rPr>
              <a:t>ConsultingRoom: Là model thể hiện thông tin về phòng khám bệnh và được tham chiếu tới model HealthCertification để thể hiện quản lý giấy khám bệnh của các bệnh nhân tại từng phòng khám bệnh riêng biệt. </a:t>
            </a:r>
          </a:p>
          <a:p>
            <a:pPr marL="5715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vi-VN" sz="1200" dirty="0">
                <a:effectLst/>
                <a:latin typeface="VnNimbusRomanNo9L"/>
              </a:rPr>
              <a:t>Prescription: Là model thể hiện thông tin về đơn thuốc và tham chiếu tới các model Patient, HealthCertification để quản lý và kê đơn thuốc phù hợp cho từng bệnh nhân. </a:t>
            </a:r>
          </a:p>
          <a:p>
            <a:pPr marL="5715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vi-VN" sz="1200" dirty="0">
                <a:effectLst/>
                <a:latin typeface="VnNimbusRomanNo9L"/>
              </a:rPr>
              <a:t>Patient: Là model thể hiện thông tin về bệnh nhân và được tham chiếu tới các model HealthCertification, Prescriptions, ServiceVouchers để thể hiện người bệnh có thể được quản lý bằng Giấy khám sức khoẻ, đơn thuốc và dịch vụ phiếu khám bệnh. </a:t>
            </a:r>
            <a:endParaRPr lang="vi-VN" sz="1200" dirty="0">
              <a:effectLst/>
              <a:latin typeface="NimbusRomNo9L"/>
            </a:endParaRPr>
          </a:p>
          <a:p>
            <a:pPr marL="228600" marR="0" lvl="0" indent="0" algn="l" defTabSz="914400" rtl="0" eaLnBrk="1" fontAlgn="auto" latinLnBrk="0" hangingPunct="1">
              <a:lnSpc>
                <a:spcPct val="100000"/>
              </a:lnSpc>
              <a:spcBef>
                <a:spcPts val="0"/>
              </a:spcBef>
              <a:spcAft>
                <a:spcPts val="0"/>
              </a:spcAft>
              <a:buClr>
                <a:srgbClr val="000000"/>
              </a:buClr>
              <a:buSzPts val="1400"/>
              <a:buFontTx/>
              <a:buNone/>
              <a:tabLst/>
              <a:defRPr/>
            </a:pPr>
            <a:r>
              <a:rPr lang="vi-VN" sz="1200" dirty="0">
                <a:effectLst/>
                <a:latin typeface="VnNimbusRomanNo9L"/>
              </a:rPr>
              <a:t>Controller Package: Bao gồm các class xử lý logic từ View cũng như lấy dữ liệu từ Model. Các thành phần chính của Controller bao gồm: </a:t>
            </a:r>
            <a:endParaRPr lang="vi-VN" sz="1800" dirty="0">
              <a:effectLst/>
            </a:endParaRPr>
          </a:p>
          <a:p>
            <a:pPr marL="514350" marR="0" lvl="0" indent="-2857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vi-VN" sz="1200" dirty="0">
                <a:effectLst/>
                <a:latin typeface="VnNimbusRomanNo9L"/>
              </a:rPr>
              <a:t>AuthController: Bao gồm các hàm liên quan đến các chức năng của cả người dùng cá nhân và admin, như đăng ký, đăng nhập, đổi mật khẩu, hay khóa tài khoản người dùng. </a:t>
            </a:r>
          </a:p>
          <a:p>
            <a:pPr marL="514350" marR="0" lvl="0" indent="-2857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vi-VN" sz="1200" dirty="0">
                <a:effectLst/>
                <a:latin typeface="VnNimbusRomanNo9L"/>
              </a:rPr>
              <a:t>ResourceController: Tập các controller chứa các hàm xử lý dữ liệu về bệnh nhân, giấy khám bệnh, đơn thuốc, phiếu khám bệnh, phòng khám bệnh,... </a:t>
            </a:r>
            <a:endParaRPr lang="vi-VN" sz="1200" dirty="0">
              <a:effectLst/>
              <a:latin typeface="NimbusRomNo9L"/>
            </a:endParaRPr>
          </a:p>
          <a:p>
            <a:pPr marL="2286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vi-VN" sz="1200" dirty="0">
                <a:effectLst/>
                <a:latin typeface="VnNimbusRomanNo9L"/>
              </a:rPr>
              <a:t>View Package: bao gồm các package riêng biệt sử dụng để hiển thị dữ liệu và tiếp nhận sự kiện từ phía người dùng. </a:t>
            </a:r>
            <a:endParaRPr lang="vi-VN" sz="1800" dirty="0"/>
          </a:p>
          <a:p>
            <a:pPr marL="514350" marR="0" lvl="0" indent="-2857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vi-VN" sz="1200" dirty="0">
                <a:effectLst/>
                <a:latin typeface="VnNimbusRomanNo9L"/>
              </a:rPr>
              <a:t>Bootstrap, @material-ui: 2 thư viện trên cung cấp các component như Button, Table, Card, Form cho phép người dùng custom, extends và tái sử dụng ở các giao diện khác nhau. </a:t>
            </a:r>
            <a:endParaRPr lang="vi-VN" sz="1200" dirty="0">
              <a:effectLst/>
              <a:latin typeface="NimbusRomNo9L"/>
            </a:endParaRPr>
          </a:p>
          <a:p>
            <a:pPr marL="514350" marR="0" lvl="0" indent="-2857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vi-VN" sz="1200" dirty="0">
                <a:effectLst/>
                <a:latin typeface="VnNimbusRomanNo9L"/>
              </a:rPr>
              <a:t>Services: cung cấp các hàm cho phép người dùng thực hiện gửi yêu cầu lấy api trên máy chủ. </a:t>
            </a:r>
            <a:endParaRPr lang="vi-VN" sz="1200" dirty="0">
              <a:effectLst/>
              <a:latin typeface="NimbusRomNo9L"/>
            </a:endParaRPr>
          </a:p>
          <a:p>
            <a:pPr marL="514350" marR="0" lvl="0" indent="-2857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vi-VN" sz="1200" dirty="0">
                <a:effectLst/>
                <a:latin typeface="VnNimbusRomanNo9L"/>
              </a:rPr>
              <a:t>Views: bao gồm các phần giao diện của trang web, được tạo ra từ các component nhỏ hơn. </a:t>
            </a:r>
            <a:endParaRPr lang="vi-VN" sz="1200" dirty="0">
              <a:effectLst/>
              <a:latin typeface="NimbusRomNo9L"/>
            </a:endParaRPr>
          </a:p>
          <a:p>
            <a:pPr marL="228600" marR="0" lvl="0" indent="0" algn="l" defTabSz="914400" rtl="0" eaLnBrk="1" fontAlgn="auto" latinLnBrk="0" hangingPunct="1">
              <a:lnSpc>
                <a:spcPct val="100000"/>
              </a:lnSpc>
              <a:spcBef>
                <a:spcPts val="0"/>
              </a:spcBef>
              <a:spcAft>
                <a:spcPts val="0"/>
              </a:spcAft>
              <a:buClr>
                <a:srgbClr val="000000"/>
              </a:buClr>
              <a:buSzPts val="1400"/>
              <a:buFontTx/>
              <a:buNone/>
              <a:tabLst/>
              <a:defRPr/>
            </a:pPr>
            <a:endParaRPr lang="vi-VN" sz="1200" dirty="0">
              <a:effectLst/>
              <a:latin typeface="NimbusRomNo9L"/>
            </a:endParaRPr>
          </a:p>
          <a:p>
            <a:pPr marL="914400" lvl="1" indent="-228600" algn="l" rtl="0">
              <a:lnSpc>
                <a:spcPct val="115000"/>
              </a:lnSpc>
              <a:spcBef>
                <a:spcPts val="0"/>
              </a:spcBef>
              <a:spcAft>
                <a:spcPts val="0"/>
              </a:spcAft>
              <a:buSzPts val="1400"/>
              <a:buNone/>
            </a:pPr>
            <a:endParaRPr dirty="0"/>
          </a:p>
          <a:p>
            <a:pPr marL="0" lvl="0" indent="0" algn="l" rtl="0">
              <a:lnSpc>
                <a:spcPct val="115000"/>
              </a:lnSpc>
              <a:spcBef>
                <a:spcPts val="1200"/>
              </a:spcBef>
              <a:spcAft>
                <a:spcPts val="0"/>
              </a:spcAft>
              <a:buNone/>
            </a:pPr>
            <a:endParaRPr sz="1100" dirty="0">
              <a:latin typeface="Arial"/>
              <a:ea typeface="Arial"/>
              <a:cs typeface="Arial"/>
              <a:sym typeface="Arial"/>
            </a:endParaRPr>
          </a:p>
          <a:p>
            <a:pPr marL="914400" lvl="1" indent="-228600" algn="l" rtl="0">
              <a:lnSpc>
                <a:spcPct val="100000"/>
              </a:lnSpc>
              <a:spcBef>
                <a:spcPts val="1200"/>
              </a:spcBef>
              <a:spcAft>
                <a:spcPts val="0"/>
              </a:spcAft>
              <a:buSzPts val="1400"/>
              <a:buNone/>
            </a:pPr>
            <a:endParaRPr dirty="0"/>
          </a:p>
        </p:txBody>
      </p:sp>
      <p:sp>
        <p:nvSpPr>
          <p:cNvPr id="132" name="Google Shape;132;ge21b73731a_0_8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300" dirty="0" err="1">
                <a:latin typeface="Times New Roman"/>
                <a:ea typeface="Times New Roman"/>
                <a:cs typeface="Times New Roman"/>
                <a:sym typeface="Times New Roman"/>
              </a:rPr>
              <a:t>trình</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bày</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thiết</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kế</a:t>
            </a:r>
            <a:r>
              <a:rPr lang="en-US" sz="1300" dirty="0">
                <a:latin typeface="Times New Roman"/>
                <a:ea typeface="Times New Roman"/>
                <a:cs typeface="Times New Roman"/>
                <a:sym typeface="Times New Roman"/>
              </a:rPr>
              <a:t> chi </a:t>
            </a:r>
            <a:r>
              <a:rPr lang="en-US" sz="1300" dirty="0" err="1">
                <a:latin typeface="Times New Roman"/>
                <a:ea typeface="Times New Roman"/>
                <a:cs typeface="Times New Roman"/>
                <a:sym typeface="Times New Roman"/>
              </a:rPr>
              <a:t>tiết</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gói</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quản</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lý</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danh</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mục</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món</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ăn</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Ở</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đây</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FoodManageView</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sẽ</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kế</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thừa</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lại</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các</a:t>
            </a:r>
            <a:r>
              <a:rPr lang="en-US" sz="1300" dirty="0">
                <a:latin typeface="Times New Roman"/>
                <a:ea typeface="Times New Roman"/>
                <a:cs typeface="Times New Roman"/>
                <a:sym typeface="Times New Roman"/>
              </a:rPr>
              <a:t> component </a:t>
            </a:r>
            <a:r>
              <a:rPr lang="en-US" sz="1300" dirty="0" err="1">
                <a:latin typeface="Times New Roman"/>
                <a:ea typeface="Times New Roman"/>
                <a:cs typeface="Times New Roman"/>
                <a:sym typeface="Times New Roman"/>
              </a:rPr>
              <a:t>từ</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React.Bootstrap</a:t>
            </a:r>
            <a:r>
              <a:rPr lang="en-US" sz="1300" dirty="0">
                <a:latin typeface="Times New Roman"/>
                <a:ea typeface="Times New Roman"/>
                <a:cs typeface="Times New Roman"/>
                <a:sym typeface="Times New Roman"/>
              </a:rPr>
              <a:t>, @material-</a:t>
            </a:r>
            <a:r>
              <a:rPr lang="en-US" sz="1300" dirty="0" err="1">
                <a:latin typeface="Times New Roman"/>
                <a:ea typeface="Times New Roman"/>
                <a:cs typeface="Times New Roman"/>
                <a:sym typeface="Times New Roman"/>
              </a:rPr>
              <a:t>ui</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và</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hợp</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thành</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với</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UpdateFoodView</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CreateFoodView</a:t>
            </a:r>
            <a:r>
              <a:rPr lang="en-US" sz="1300" dirty="0">
                <a:latin typeface="Times New Roman"/>
                <a:ea typeface="Times New Roman"/>
                <a:cs typeface="Times New Roman"/>
                <a:sym typeface="Times New Roman"/>
              </a:rPr>
              <a:t>. Khi </a:t>
            </a:r>
            <a:r>
              <a:rPr lang="en-US" sz="1300" dirty="0" err="1">
                <a:latin typeface="Times New Roman"/>
                <a:ea typeface="Times New Roman"/>
                <a:cs typeface="Times New Roman"/>
                <a:sym typeface="Times New Roman"/>
              </a:rPr>
              <a:t>người</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dùng</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thao</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tác</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với</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FoodManageView</a:t>
            </a:r>
            <a:r>
              <a:rPr lang="en-US" sz="1300" dirty="0">
                <a:latin typeface="Times New Roman"/>
                <a:ea typeface="Times New Roman"/>
                <a:cs typeface="Times New Roman"/>
                <a:sym typeface="Times New Roman"/>
              </a:rPr>
              <a:t>, view </a:t>
            </a:r>
            <a:r>
              <a:rPr lang="en-US" sz="1300" dirty="0" err="1">
                <a:latin typeface="Times New Roman"/>
                <a:ea typeface="Times New Roman"/>
                <a:cs typeface="Times New Roman"/>
                <a:sym typeface="Times New Roman"/>
              </a:rPr>
              <a:t>sẽ</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gửi</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yêu</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cầu</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lấy</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dữ</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liệu</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đến</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FoodController</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lúc</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này</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FoodController</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sẽ</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tạo</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ra</a:t>
            </a:r>
            <a:r>
              <a:rPr lang="en-US" sz="1300" dirty="0">
                <a:latin typeface="Times New Roman"/>
                <a:ea typeface="Times New Roman"/>
                <a:cs typeface="Times New Roman"/>
                <a:sym typeface="Times New Roman"/>
              </a:rPr>
              <a:t> instance </a:t>
            </a:r>
            <a:r>
              <a:rPr lang="en-US" sz="1300" dirty="0" err="1">
                <a:latin typeface="Times New Roman"/>
                <a:ea typeface="Times New Roman"/>
                <a:cs typeface="Times New Roman"/>
                <a:sym typeface="Times New Roman"/>
              </a:rPr>
              <a:t>từ</a:t>
            </a:r>
            <a:r>
              <a:rPr lang="en-US" sz="1300" dirty="0">
                <a:latin typeface="Times New Roman"/>
                <a:ea typeface="Times New Roman"/>
                <a:cs typeface="Times New Roman"/>
                <a:sym typeface="Times New Roman"/>
              </a:rPr>
              <a:t> Food model </a:t>
            </a:r>
            <a:r>
              <a:rPr lang="en-US" sz="1300" dirty="0" err="1">
                <a:latin typeface="Times New Roman"/>
                <a:ea typeface="Times New Roman"/>
                <a:cs typeface="Times New Roman"/>
                <a:sym typeface="Times New Roman"/>
              </a:rPr>
              <a:t>và</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gọi</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các</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phương</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thức</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trong</a:t>
            </a:r>
            <a:r>
              <a:rPr lang="en-US" sz="1300" dirty="0">
                <a:latin typeface="Times New Roman"/>
                <a:ea typeface="Times New Roman"/>
                <a:cs typeface="Times New Roman"/>
                <a:sym typeface="Times New Roman"/>
              </a:rPr>
              <a:t> instance </a:t>
            </a:r>
            <a:r>
              <a:rPr lang="en-US" sz="1300" dirty="0" err="1">
                <a:latin typeface="Times New Roman"/>
                <a:ea typeface="Times New Roman"/>
                <a:cs typeface="Times New Roman"/>
                <a:sym typeface="Times New Roman"/>
              </a:rPr>
              <a:t>này</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để</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lấy</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dữ</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liệu</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và</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trả</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dữ</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liệu</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về</a:t>
            </a:r>
            <a:r>
              <a:rPr lang="en-US" sz="1300" dirty="0">
                <a:latin typeface="Times New Roman"/>
                <a:ea typeface="Times New Roman"/>
                <a:cs typeface="Times New Roman"/>
                <a:sym typeface="Times New Roman"/>
              </a:rPr>
              <a:t> view.</a:t>
            </a:r>
            <a:endParaRPr dirty="0"/>
          </a:p>
        </p:txBody>
      </p:sp>
      <p:sp>
        <p:nvSpPr>
          <p:cNvPr id="140" name="Google Shape;140;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300" dirty="0" err="1">
                <a:latin typeface="Times New Roman"/>
                <a:ea typeface="Times New Roman"/>
                <a:cs typeface="Times New Roman"/>
                <a:sym typeface="Times New Roman"/>
              </a:rPr>
              <a:t>trình</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bày</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thiết</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kế</a:t>
            </a:r>
            <a:r>
              <a:rPr lang="en-US" sz="1300" dirty="0">
                <a:latin typeface="Times New Roman"/>
                <a:ea typeface="Times New Roman"/>
                <a:cs typeface="Times New Roman"/>
                <a:sym typeface="Times New Roman"/>
              </a:rPr>
              <a:t> chi </a:t>
            </a:r>
            <a:r>
              <a:rPr lang="en-US" sz="1300" dirty="0" err="1">
                <a:latin typeface="Times New Roman"/>
                <a:ea typeface="Times New Roman"/>
                <a:cs typeface="Times New Roman"/>
                <a:sym typeface="Times New Roman"/>
              </a:rPr>
              <a:t>tiết</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gói</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quản</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lý</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danh</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mục</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món</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ăn</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Ở</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đây</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FoodManageView</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sẽ</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kế</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thừa</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lại</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các</a:t>
            </a:r>
            <a:r>
              <a:rPr lang="en-US" sz="1300" dirty="0">
                <a:latin typeface="Times New Roman"/>
                <a:ea typeface="Times New Roman"/>
                <a:cs typeface="Times New Roman"/>
                <a:sym typeface="Times New Roman"/>
              </a:rPr>
              <a:t> component </a:t>
            </a:r>
            <a:r>
              <a:rPr lang="en-US" sz="1300" dirty="0" err="1">
                <a:latin typeface="Times New Roman"/>
                <a:ea typeface="Times New Roman"/>
                <a:cs typeface="Times New Roman"/>
                <a:sym typeface="Times New Roman"/>
              </a:rPr>
              <a:t>từ</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React.Bootstrap</a:t>
            </a:r>
            <a:r>
              <a:rPr lang="en-US" sz="1300" dirty="0">
                <a:latin typeface="Times New Roman"/>
                <a:ea typeface="Times New Roman"/>
                <a:cs typeface="Times New Roman"/>
                <a:sym typeface="Times New Roman"/>
              </a:rPr>
              <a:t>, @material-</a:t>
            </a:r>
            <a:r>
              <a:rPr lang="en-US" sz="1300" dirty="0" err="1">
                <a:latin typeface="Times New Roman"/>
                <a:ea typeface="Times New Roman"/>
                <a:cs typeface="Times New Roman"/>
                <a:sym typeface="Times New Roman"/>
              </a:rPr>
              <a:t>ui</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và</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hợp</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thành</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với</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UpdateFoodView</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CreateFoodView</a:t>
            </a:r>
            <a:r>
              <a:rPr lang="en-US" sz="1300" dirty="0">
                <a:latin typeface="Times New Roman"/>
                <a:ea typeface="Times New Roman"/>
                <a:cs typeface="Times New Roman"/>
                <a:sym typeface="Times New Roman"/>
              </a:rPr>
              <a:t>. Khi </a:t>
            </a:r>
            <a:r>
              <a:rPr lang="en-US" sz="1300" dirty="0" err="1">
                <a:latin typeface="Times New Roman"/>
                <a:ea typeface="Times New Roman"/>
                <a:cs typeface="Times New Roman"/>
                <a:sym typeface="Times New Roman"/>
              </a:rPr>
              <a:t>người</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dùng</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thao</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tác</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với</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FoodManageView</a:t>
            </a:r>
            <a:r>
              <a:rPr lang="en-US" sz="1300" dirty="0">
                <a:latin typeface="Times New Roman"/>
                <a:ea typeface="Times New Roman"/>
                <a:cs typeface="Times New Roman"/>
                <a:sym typeface="Times New Roman"/>
              </a:rPr>
              <a:t>, view </a:t>
            </a:r>
            <a:r>
              <a:rPr lang="en-US" sz="1300" dirty="0" err="1">
                <a:latin typeface="Times New Roman"/>
                <a:ea typeface="Times New Roman"/>
                <a:cs typeface="Times New Roman"/>
                <a:sym typeface="Times New Roman"/>
              </a:rPr>
              <a:t>sẽ</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gửi</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yêu</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cầu</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lấy</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dữ</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liệu</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đến</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FoodController</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lúc</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này</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FoodController</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sẽ</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tạo</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ra</a:t>
            </a:r>
            <a:r>
              <a:rPr lang="en-US" sz="1300" dirty="0">
                <a:latin typeface="Times New Roman"/>
                <a:ea typeface="Times New Roman"/>
                <a:cs typeface="Times New Roman"/>
                <a:sym typeface="Times New Roman"/>
              </a:rPr>
              <a:t> instance </a:t>
            </a:r>
            <a:r>
              <a:rPr lang="en-US" sz="1300" dirty="0" err="1">
                <a:latin typeface="Times New Roman"/>
                <a:ea typeface="Times New Roman"/>
                <a:cs typeface="Times New Roman"/>
                <a:sym typeface="Times New Roman"/>
              </a:rPr>
              <a:t>từ</a:t>
            </a:r>
            <a:r>
              <a:rPr lang="en-US" sz="1300" dirty="0">
                <a:latin typeface="Times New Roman"/>
                <a:ea typeface="Times New Roman"/>
                <a:cs typeface="Times New Roman"/>
                <a:sym typeface="Times New Roman"/>
              </a:rPr>
              <a:t> Food model </a:t>
            </a:r>
            <a:r>
              <a:rPr lang="en-US" sz="1300" dirty="0" err="1">
                <a:latin typeface="Times New Roman"/>
                <a:ea typeface="Times New Roman"/>
                <a:cs typeface="Times New Roman"/>
                <a:sym typeface="Times New Roman"/>
              </a:rPr>
              <a:t>và</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gọi</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các</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phương</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thức</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trong</a:t>
            </a:r>
            <a:r>
              <a:rPr lang="en-US" sz="1300" dirty="0">
                <a:latin typeface="Times New Roman"/>
                <a:ea typeface="Times New Roman"/>
                <a:cs typeface="Times New Roman"/>
                <a:sym typeface="Times New Roman"/>
              </a:rPr>
              <a:t> instance </a:t>
            </a:r>
            <a:r>
              <a:rPr lang="en-US" sz="1300" dirty="0" err="1">
                <a:latin typeface="Times New Roman"/>
                <a:ea typeface="Times New Roman"/>
                <a:cs typeface="Times New Roman"/>
                <a:sym typeface="Times New Roman"/>
              </a:rPr>
              <a:t>này</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để</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lấy</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dữ</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liệu</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và</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trả</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dữ</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liệu</a:t>
            </a:r>
            <a:r>
              <a:rPr lang="en-US" sz="13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về</a:t>
            </a:r>
            <a:r>
              <a:rPr lang="en-US" sz="1300" dirty="0">
                <a:latin typeface="Times New Roman"/>
                <a:ea typeface="Times New Roman"/>
                <a:cs typeface="Times New Roman"/>
                <a:sym typeface="Times New Roman"/>
              </a:rPr>
              <a:t> view.</a:t>
            </a:r>
            <a:endParaRPr dirty="0"/>
          </a:p>
        </p:txBody>
      </p:sp>
      <p:sp>
        <p:nvSpPr>
          <p:cNvPr id="140" name="Google Shape;140;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15420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dirty="0"/>
              <a:t>Sau </a:t>
            </a:r>
            <a:r>
              <a:rPr lang="en-US" dirty="0" err="1"/>
              <a:t>khi</a:t>
            </a:r>
            <a:r>
              <a:rPr lang="en-US" dirty="0"/>
              <a:t> </a:t>
            </a:r>
            <a:r>
              <a:rPr lang="en-US" dirty="0" err="1"/>
              <a:t>đã</a:t>
            </a:r>
            <a:r>
              <a:rPr lang="en-US" dirty="0"/>
              <a:t> </a:t>
            </a:r>
            <a:r>
              <a:rPr lang="en-US" dirty="0" err="1"/>
              <a:t>xác</a:t>
            </a:r>
            <a:r>
              <a:rPr lang="en-US" dirty="0"/>
              <a:t> </a:t>
            </a:r>
            <a:r>
              <a:rPr lang="en-US" dirty="0" err="1"/>
              <a:t>định</a:t>
            </a:r>
            <a:r>
              <a:rPr lang="en-US" dirty="0"/>
              <a:t> </a:t>
            </a:r>
            <a:r>
              <a:rPr lang="en-US" dirty="0" err="1"/>
              <a:t>được</a:t>
            </a:r>
            <a:r>
              <a:rPr lang="en-US" dirty="0"/>
              <a:t> </a:t>
            </a:r>
            <a:r>
              <a:rPr lang="en-US" dirty="0" err="1"/>
              <a:t>các</a:t>
            </a:r>
            <a:r>
              <a:rPr lang="en-US" dirty="0"/>
              <a:t> </a:t>
            </a:r>
            <a:r>
              <a:rPr lang="en-US" dirty="0" err="1"/>
              <a:t>thực</a:t>
            </a:r>
            <a:r>
              <a:rPr lang="en-US" dirty="0"/>
              <a:t> </a:t>
            </a:r>
            <a:r>
              <a:rPr lang="en-US" dirty="0" err="1"/>
              <a:t>thể</a:t>
            </a:r>
            <a:r>
              <a:rPr lang="en-US" dirty="0"/>
              <a:t> </a:t>
            </a:r>
            <a:r>
              <a:rPr lang="en-US" dirty="0" err="1"/>
              <a:t>của</a:t>
            </a:r>
            <a:r>
              <a:rPr lang="en-US" dirty="0"/>
              <a:t> </a:t>
            </a:r>
            <a:r>
              <a:rPr lang="en-US" dirty="0" err="1"/>
              <a:t>hệ</a:t>
            </a:r>
            <a:r>
              <a:rPr lang="en-US" dirty="0"/>
              <a:t> </a:t>
            </a:r>
            <a:r>
              <a:rPr lang="en-US" dirty="0" err="1"/>
              <a:t>thống</a:t>
            </a:r>
            <a:r>
              <a:rPr lang="en-US" dirty="0"/>
              <a:t>, </a:t>
            </a:r>
            <a:r>
              <a:rPr lang="en-US" dirty="0" err="1"/>
              <a:t>em</a:t>
            </a:r>
            <a:r>
              <a:rPr lang="en-US" dirty="0"/>
              <a:t> </a:t>
            </a:r>
            <a:r>
              <a:rPr lang="en-US" dirty="0" err="1"/>
              <a:t>sẽ</a:t>
            </a:r>
            <a:r>
              <a:rPr lang="en-US" dirty="0"/>
              <a:t> </a:t>
            </a:r>
            <a:r>
              <a:rPr lang="en-US" dirty="0" err="1"/>
              <a:t>tổ</a:t>
            </a:r>
            <a:r>
              <a:rPr lang="en-US" dirty="0"/>
              <a:t> </a:t>
            </a:r>
            <a:r>
              <a:rPr lang="en-US" dirty="0" err="1"/>
              <a:t>chức</a:t>
            </a:r>
            <a:r>
              <a:rPr lang="en-US" dirty="0"/>
              <a:t> </a:t>
            </a:r>
            <a:r>
              <a:rPr lang="en-US" dirty="0" err="1"/>
              <a:t>lưu</a:t>
            </a:r>
            <a:r>
              <a:rPr lang="en-US" dirty="0"/>
              <a:t> </a:t>
            </a:r>
            <a:r>
              <a:rPr lang="en-US" dirty="0" err="1"/>
              <a:t>trữ</a:t>
            </a:r>
            <a:r>
              <a:rPr lang="en-US" dirty="0"/>
              <a:t> </a:t>
            </a:r>
            <a:r>
              <a:rPr lang="en-US" dirty="0" err="1"/>
              <a:t>dữ</a:t>
            </a:r>
            <a:r>
              <a:rPr lang="en-US" dirty="0"/>
              <a:t> </a:t>
            </a:r>
            <a:r>
              <a:rPr lang="en-US" dirty="0" err="1"/>
              <a:t>liệu</a:t>
            </a:r>
            <a:r>
              <a:rPr lang="en-US" dirty="0"/>
              <a:t> </a:t>
            </a:r>
            <a:r>
              <a:rPr lang="en-US" dirty="0" err="1"/>
              <a:t>trong</a:t>
            </a:r>
            <a:r>
              <a:rPr lang="en-US" dirty="0"/>
              <a:t> PostgreSQL. </a:t>
            </a:r>
            <a:r>
              <a:rPr lang="en-US" dirty="0" err="1"/>
              <a:t>Hệ</a:t>
            </a:r>
            <a:r>
              <a:rPr lang="en-US" dirty="0"/>
              <a:t> </a:t>
            </a:r>
            <a:r>
              <a:rPr lang="en-US" dirty="0" err="1"/>
              <a:t>thống</a:t>
            </a:r>
            <a:r>
              <a:rPr lang="en-US" dirty="0"/>
              <a:t> </a:t>
            </a:r>
            <a:r>
              <a:rPr lang="en-US" dirty="0" err="1"/>
              <a:t>bảng</a:t>
            </a:r>
            <a:r>
              <a:rPr lang="en-US" dirty="0"/>
              <a:t> </a:t>
            </a:r>
            <a:r>
              <a:rPr lang="en-US" dirty="0" err="1"/>
              <a:t>sẽ</a:t>
            </a:r>
            <a:r>
              <a:rPr lang="en-US" dirty="0"/>
              <a:t> </a:t>
            </a:r>
            <a:r>
              <a:rPr lang="en-US" dirty="0" err="1"/>
              <a:t>được</a:t>
            </a:r>
            <a:r>
              <a:rPr lang="en-US" dirty="0"/>
              <a:t> </a:t>
            </a:r>
            <a:r>
              <a:rPr lang="en-US" dirty="0" err="1"/>
              <a:t>liên</a:t>
            </a:r>
            <a:r>
              <a:rPr lang="en-US" dirty="0"/>
              <a:t> </a:t>
            </a:r>
            <a:r>
              <a:rPr lang="en-US" dirty="0" err="1"/>
              <a:t>kết</a:t>
            </a:r>
            <a:r>
              <a:rPr lang="en-US" dirty="0"/>
              <a:t> </a:t>
            </a:r>
            <a:r>
              <a:rPr lang="en-US" dirty="0" err="1"/>
              <a:t>dữ</a:t>
            </a:r>
            <a:r>
              <a:rPr lang="en-US" dirty="0"/>
              <a:t> </a:t>
            </a:r>
            <a:r>
              <a:rPr lang="en-US" dirty="0" err="1"/>
              <a:t>liệu</a:t>
            </a:r>
            <a:r>
              <a:rPr lang="en-US" dirty="0"/>
              <a:t> </a:t>
            </a:r>
            <a:r>
              <a:rPr lang="en-US" dirty="0" err="1"/>
              <a:t>với</a:t>
            </a:r>
            <a:r>
              <a:rPr lang="en-US" dirty="0"/>
              <a:t> </a:t>
            </a:r>
            <a:r>
              <a:rPr lang="en-US" dirty="0" err="1"/>
              <a:t>nhau</a:t>
            </a:r>
            <a:r>
              <a:rPr lang="en-US" dirty="0"/>
              <a:t> </a:t>
            </a:r>
            <a:r>
              <a:rPr lang="en-US" dirty="0" err="1"/>
              <a:t>thông</a:t>
            </a:r>
            <a:r>
              <a:rPr lang="en-US" dirty="0"/>
              <a:t> qua </a:t>
            </a:r>
            <a:r>
              <a:rPr lang="en-US" dirty="0" err="1"/>
              <a:t>các</a:t>
            </a:r>
            <a:r>
              <a:rPr lang="en-US" dirty="0"/>
              <a:t> </a:t>
            </a:r>
            <a:r>
              <a:rPr lang="en-US" dirty="0" err="1"/>
              <a:t>khoá</a:t>
            </a:r>
            <a:r>
              <a:rPr lang="en-US" dirty="0"/>
              <a:t> </a:t>
            </a:r>
            <a:r>
              <a:rPr lang="en-US" dirty="0" err="1"/>
              <a:t>ngoài</a:t>
            </a:r>
            <a:r>
              <a:rPr lang="en-US" dirty="0"/>
              <a:t> (Foreign Key). </a:t>
            </a:r>
            <a:r>
              <a:rPr lang="en-US" dirty="0" err="1"/>
              <a:t>Bên</a:t>
            </a:r>
            <a:r>
              <a:rPr lang="en-US" dirty="0"/>
              <a:t> </a:t>
            </a:r>
            <a:r>
              <a:rPr lang="en-US" dirty="0" err="1"/>
              <a:t>cạnh</a:t>
            </a:r>
            <a:r>
              <a:rPr lang="en-US" dirty="0"/>
              <a:t> </a:t>
            </a:r>
            <a:r>
              <a:rPr lang="en-US" dirty="0" err="1"/>
              <a:t>đó</a:t>
            </a:r>
            <a:r>
              <a:rPr lang="en-US" dirty="0"/>
              <a:t>, </a:t>
            </a:r>
            <a:r>
              <a:rPr lang="en-US" dirty="0" err="1"/>
              <a:t>với</a:t>
            </a:r>
            <a:r>
              <a:rPr lang="en-US" dirty="0"/>
              <a:t> </a:t>
            </a:r>
            <a:r>
              <a:rPr lang="en-US" dirty="0" err="1"/>
              <a:t>việc</a:t>
            </a:r>
            <a:r>
              <a:rPr lang="en-US" dirty="0"/>
              <a:t> </a:t>
            </a:r>
            <a:r>
              <a:rPr lang="en-US" dirty="0" err="1"/>
              <a:t>sử</a:t>
            </a:r>
            <a:r>
              <a:rPr lang="en-US" dirty="0"/>
              <a:t> </a:t>
            </a:r>
            <a:r>
              <a:rPr lang="en-US" dirty="0" err="1"/>
              <a:t>dụng</a:t>
            </a:r>
            <a:r>
              <a:rPr lang="en-US" dirty="0"/>
              <a:t> Spring Data JPA </a:t>
            </a:r>
            <a:r>
              <a:rPr lang="en-US" dirty="0" err="1"/>
              <a:t>trong</a:t>
            </a:r>
            <a:r>
              <a:rPr lang="en-US" dirty="0"/>
              <a:t> Spring Framework </a:t>
            </a:r>
            <a:r>
              <a:rPr lang="en-US" dirty="0" err="1"/>
              <a:t>đã</a:t>
            </a:r>
            <a:r>
              <a:rPr lang="en-US" dirty="0"/>
              <a:t> </a:t>
            </a:r>
            <a:r>
              <a:rPr lang="en-US" dirty="0" err="1"/>
              <a:t>giúp</a:t>
            </a:r>
            <a:r>
              <a:rPr lang="en-US" dirty="0"/>
              <a:t> </a:t>
            </a:r>
            <a:r>
              <a:rPr lang="en-US" dirty="0" err="1"/>
              <a:t>cho</a:t>
            </a:r>
            <a:r>
              <a:rPr lang="en-US" dirty="0"/>
              <a:t> </a:t>
            </a:r>
            <a:r>
              <a:rPr lang="en-US" dirty="0" err="1"/>
              <a:t>việc</a:t>
            </a:r>
            <a:r>
              <a:rPr lang="en-US" dirty="0"/>
              <a:t> </a:t>
            </a:r>
            <a:r>
              <a:rPr lang="en-US" dirty="0" err="1"/>
              <a:t>truy</a:t>
            </a:r>
            <a:r>
              <a:rPr lang="en-US" dirty="0"/>
              <a:t> </a:t>
            </a:r>
            <a:r>
              <a:rPr lang="en-US" dirty="0" err="1"/>
              <a:t>vấn</a:t>
            </a:r>
            <a:r>
              <a:rPr lang="en-US" dirty="0"/>
              <a:t> </a:t>
            </a:r>
            <a:r>
              <a:rPr lang="en-US" dirty="0" err="1"/>
              <a:t>dữ</a:t>
            </a:r>
            <a:r>
              <a:rPr lang="en-US" dirty="0"/>
              <a:t> </a:t>
            </a:r>
            <a:r>
              <a:rPr lang="en-US" dirty="0" err="1"/>
              <a:t>liêu</a:t>
            </a:r>
            <a:r>
              <a:rPr lang="en-US" dirty="0"/>
              <a:t> </a:t>
            </a:r>
            <a:r>
              <a:rPr lang="en-US" dirty="0" err="1"/>
              <a:t>dễ</a:t>
            </a:r>
            <a:r>
              <a:rPr lang="en-US" dirty="0"/>
              <a:t> </a:t>
            </a:r>
            <a:r>
              <a:rPr lang="en-US" dirty="0" err="1"/>
              <a:t>dàng</a:t>
            </a:r>
            <a:r>
              <a:rPr lang="en-US" dirty="0"/>
              <a:t> </a:t>
            </a:r>
            <a:r>
              <a:rPr lang="en-US" dirty="0" err="1"/>
              <a:t>hơn</a:t>
            </a:r>
            <a:r>
              <a:rPr lang="en-US" dirty="0"/>
              <a:t>. Sau </a:t>
            </a:r>
            <a:r>
              <a:rPr lang="en-US" dirty="0" err="1"/>
              <a:t>đây</a:t>
            </a:r>
            <a:r>
              <a:rPr lang="en-US" dirty="0"/>
              <a:t> </a:t>
            </a:r>
            <a:r>
              <a:rPr lang="en-US" dirty="0" err="1"/>
              <a:t>em</a:t>
            </a:r>
            <a:r>
              <a:rPr lang="en-US" dirty="0"/>
              <a:t> </a:t>
            </a:r>
            <a:r>
              <a:rPr lang="en-US" dirty="0" err="1"/>
              <a:t>sẽ</a:t>
            </a:r>
            <a:r>
              <a:rPr lang="en-US" dirty="0"/>
              <a:t> </a:t>
            </a:r>
            <a:r>
              <a:rPr lang="en-US" dirty="0" err="1"/>
              <a:t>trình</a:t>
            </a:r>
            <a:r>
              <a:rPr lang="en-US" dirty="0"/>
              <a:t> </a:t>
            </a:r>
            <a:r>
              <a:rPr lang="en-US" dirty="0" err="1"/>
              <a:t>bày</a:t>
            </a:r>
            <a:r>
              <a:rPr lang="en-US" dirty="0"/>
              <a:t> chi </a:t>
            </a:r>
            <a:r>
              <a:rPr lang="en-US" dirty="0" err="1"/>
              <a:t>tiết</a:t>
            </a:r>
            <a:r>
              <a:rPr lang="en-US" dirty="0"/>
              <a:t> </a:t>
            </a:r>
            <a:r>
              <a:rPr lang="en-US" dirty="0" err="1"/>
              <a:t>các</a:t>
            </a:r>
            <a:r>
              <a:rPr lang="en-US" dirty="0"/>
              <a:t> </a:t>
            </a:r>
            <a:r>
              <a:rPr lang="en-US" dirty="0" err="1"/>
              <a:t>bảng</a:t>
            </a:r>
            <a:r>
              <a:rPr lang="en-US" dirty="0"/>
              <a:t> </a:t>
            </a:r>
            <a:r>
              <a:rPr lang="en-US" dirty="0" err="1"/>
              <a:t>và</a:t>
            </a:r>
            <a:r>
              <a:rPr lang="en-US" dirty="0"/>
              <a:t> </a:t>
            </a:r>
            <a:r>
              <a:rPr lang="en-US" dirty="0" err="1"/>
              <a:t>ràng</a:t>
            </a:r>
            <a:r>
              <a:rPr lang="en-US" dirty="0"/>
              <a:t> </a:t>
            </a:r>
            <a:r>
              <a:rPr lang="en-US" dirty="0" err="1"/>
              <a:t>buộc</a:t>
            </a:r>
            <a:r>
              <a:rPr lang="en-US" dirty="0"/>
              <a:t> </a:t>
            </a:r>
            <a:r>
              <a:rPr lang="en-US" dirty="0" err="1"/>
              <a:t>dữ</a:t>
            </a:r>
            <a:r>
              <a:rPr lang="en-US" dirty="0"/>
              <a:t> </a:t>
            </a:r>
            <a:r>
              <a:rPr lang="en-US" dirty="0" err="1"/>
              <a:t>liệu</a:t>
            </a:r>
            <a:r>
              <a:rPr lang="en-US" dirty="0"/>
              <a:t> </a:t>
            </a:r>
            <a:r>
              <a:rPr lang="en-US" dirty="0" err="1"/>
              <a:t>kèm</a:t>
            </a:r>
            <a:r>
              <a:rPr lang="en-US" dirty="0"/>
              <a:t> </a:t>
            </a:r>
            <a:r>
              <a:rPr lang="en-US" dirty="0" err="1"/>
              <a:t>theo</a:t>
            </a:r>
            <a:r>
              <a:rPr lang="en-US" dirty="0"/>
              <a:t>: </a:t>
            </a:r>
            <a:endParaRPr dirty="0"/>
          </a:p>
          <a:p>
            <a:pPr marL="457200" lvl="0" indent="-317500" algn="l" rtl="0">
              <a:lnSpc>
                <a:spcPct val="115000"/>
              </a:lnSpc>
              <a:spcBef>
                <a:spcPts val="1200"/>
              </a:spcBef>
              <a:spcAft>
                <a:spcPts val="0"/>
              </a:spcAft>
              <a:buSzPts val="1400"/>
              <a:buChar char="-"/>
            </a:pPr>
            <a:r>
              <a:rPr lang="en-US" dirty="0" err="1"/>
              <a:t>bảng</a:t>
            </a:r>
            <a:r>
              <a:rPr lang="en-US" dirty="0"/>
              <a:t> profile, </a:t>
            </a:r>
            <a:r>
              <a:rPr lang="en-US" dirty="0" err="1"/>
              <a:t>warning_index</a:t>
            </a:r>
            <a:r>
              <a:rPr lang="en-US" dirty="0"/>
              <a:t> </a:t>
            </a:r>
            <a:r>
              <a:rPr lang="en-US" dirty="0" err="1"/>
              <a:t>lưu</a:t>
            </a:r>
            <a:r>
              <a:rPr lang="en-US" dirty="0"/>
              <a:t>…</a:t>
            </a:r>
            <a:endParaRPr dirty="0"/>
          </a:p>
          <a:p>
            <a:pPr marL="457200" lvl="0" indent="-317500" algn="l" rtl="0">
              <a:lnSpc>
                <a:spcPct val="115000"/>
              </a:lnSpc>
              <a:spcBef>
                <a:spcPts val="0"/>
              </a:spcBef>
              <a:spcAft>
                <a:spcPts val="0"/>
              </a:spcAft>
              <a:buSzPts val="1400"/>
              <a:buChar char="-"/>
            </a:pPr>
            <a:r>
              <a:rPr lang="en-US" dirty="0" err="1"/>
              <a:t>bảng</a:t>
            </a:r>
            <a:r>
              <a:rPr lang="en-US" dirty="0"/>
              <a:t> </a:t>
            </a:r>
            <a:r>
              <a:rPr lang="en-US" dirty="0" err="1"/>
              <a:t>mealstracking</a:t>
            </a:r>
            <a:r>
              <a:rPr lang="en-US" dirty="0"/>
              <a:t>, </a:t>
            </a:r>
            <a:r>
              <a:rPr lang="en-US" dirty="0" err="1"/>
              <a:t>activitiestracking</a:t>
            </a:r>
            <a:r>
              <a:rPr lang="en-US" dirty="0"/>
              <a:t> </a:t>
            </a:r>
            <a:r>
              <a:rPr lang="en-US" dirty="0" err="1"/>
              <a:t>lưu</a:t>
            </a:r>
            <a:r>
              <a:rPr lang="en-US" dirty="0"/>
              <a:t>…</a:t>
            </a:r>
            <a:endParaRPr dirty="0"/>
          </a:p>
          <a:p>
            <a:pPr marL="457200" lvl="0" indent="-317500" algn="l" rtl="0">
              <a:lnSpc>
                <a:spcPct val="115000"/>
              </a:lnSpc>
              <a:spcBef>
                <a:spcPts val="0"/>
              </a:spcBef>
              <a:spcAft>
                <a:spcPts val="0"/>
              </a:spcAft>
              <a:buSzPts val="1400"/>
              <a:buChar char="-"/>
            </a:pPr>
            <a:r>
              <a:rPr lang="en-US" dirty="0" err="1"/>
              <a:t>bảng</a:t>
            </a:r>
            <a:r>
              <a:rPr lang="en-US" dirty="0"/>
              <a:t> </a:t>
            </a:r>
            <a:r>
              <a:rPr lang="en-US" dirty="0" err="1"/>
              <a:t>lịch</a:t>
            </a:r>
            <a:r>
              <a:rPr lang="en-US" dirty="0"/>
              <a:t> </a:t>
            </a:r>
            <a:r>
              <a:rPr lang="en-US" dirty="0" err="1"/>
              <a:t>sử</a:t>
            </a:r>
            <a:r>
              <a:rPr lang="en-US" dirty="0"/>
              <a:t> </a:t>
            </a:r>
            <a:r>
              <a:rPr lang="en-US" dirty="0" err="1"/>
              <a:t>lưu</a:t>
            </a:r>
            <a:r>
              <a:rPr lang="en-US" dirty="0"/>
              <a:t>…</a:t>
            </a:r>
            <a:endParaRPr dirty="0"/>
          </a:p>
          <a:p>
            <a:pPr marL="457200" lvl="0" indent="-317500" algn="l" rtl="0">
              <a:lnSpc>
                <a:spcPct val="115000"/>
              </a:lnSpc>
              <a:spcBef>
                <a:spcPts val="0"/>
              </a:spcBef>
              <a:spcAft>
                <a:spcPts val="0"/>
              </a:spcAft>
              <a:buSzPts val="1400"/>
              <a:buChar char="-"/>
            </a:pPr>
            <a:r>
              <a:rPr lang="en-US" dirty="0" err="1"/>
              <a:t>bảng</a:t>
            </a:r>
            <a:r>
              <a:rPr lang="en-US" dirty="0"/>
              <a:t> food, </a:t>
            </a:r>
            <a:r>
              <a:rPr lang="en-US" dirty="0" err="1"/>
              <a:t>listactivities</a:t>
            </a:r>
            <a:r>
              <a:rPr lang="en-US" dirty="0"/>
              <a:t> </a:t>
            </a:r>
            <a:r>
              <a:rPr lang="en-US" dirty="0" err="1"/>
              <a:t>lưu</a:t>
            </a:r>
            <a:r>
              <a:rPr lang="en-US" dirty="0"/>
              <a:t>…</a:t>
            </a:r>
            <a:endParaRPr dirty="0"/>
          </a:p>
          <a:p>
            <a:pPr marL="0" lvl="0" indent="0" algn="l" rtl="0">
              <a:lnSpc>
                <a:spcPct val="100000"/>
              </a:lnSpc>
              <a:spcBef>
                <a:spcPts val="1200"/>
              </a:spcBef>
              <a:spcAft>
                <a:spcPts val="0"/>
              </a:spcAft>
              <a:buSzPts val="1400"/>
              <a:buNone/>
            </a:pPr>
            <a:endParaRPr dirty="0"/>
          </a:p>
        </p:txBody>
      </p:sp>
      <p:sp>
        <p:nvSpPr>
          <p:cNvPr id="147" name="Google Shape;147;p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e21b73731a_0_4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 name="Google Shape;64;ge21b73731a_0_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 name="Google Shape;65;ge21b73731a_0_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Các công nghệ mà em sử dụng để lập trình là….</a:t>
            </a:r>
            <a:endParaRPr/>
          </a:p>
        </p:txBody>
      </p:sp>
      <p:sp>
        <p:nvSpPr>
          <p:cNvPr id="159" name="Google Shape;159;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42d97ab2c9_1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Bao gồm các thông tin cá nhân cơ bản</a:t>
            </a:r>
            <a:endParaRPr/>
          </a:p>
          <a:p>
            <a:pPr marL="0" lvl="0" indent="0" algn="l" rtl="0">
              <a:lnSpc>
                <a:spcPct val="100000"/>
              </a:lnSpc>
              <a:spcBef>
                <a:spcPts val="0"/>
              </a:spcBef>
              <a:spcAft>
                <a:spcPts val="0"/>
              </a:spcAft>
              <a:buSzPts val="1400"/>
              <a:buNone/>
            </a:pPr>
            <a:r>
              <a:rPr lang="en-US"/>
              <a:t>Ngoài ra sẽ hiển thị các biểu đồ thống kê dinh dưỡng theo thành phần, thống kê calo nạp vào/ tiêu thụ, tần suất hoạt động</a:t>
            </a:r>
            <a:endParaRPr/>
          </a:p>
        </p:txBody>
      </p:sp>
      <p:sp>
        <p:nvSpPr>
          <p:cNvPr id="176" name="Google Shape;176;g142d97ab2c9_1_4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83" name="Google Shape;183;p1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42d97ab2c9_1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3" name="Google Shape;193;g142d97ab2c9_1_6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42d97ab2c9_1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3" name="Google Shape;193;g142d97ab2c9_1_6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09154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e21b73731a_0_4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 name="Google Shape;64;ge21b73731a_0_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 name="Google Shape;65;ge21b73731a_0_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42d97ab2c9_1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3" name="Google Shape;193;g142d97ab2c9_1_6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37402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b8094943ec_1_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Khi triển khai và thử nghiệm ứng dụng em nhận thấy các ưu nhược điểm sau;</a:t>
            </a:r>
            <a:endParaRPr/>
          </a:p>
          <a:p>
            <a:pPr marL="0" lvl="0" indent="0" algn="l" rtl="0">
              <a:lnSpc>
                <a:spcPct val="100000"/>
              </a:lnSpc>
              <a:spcBef>
                <a:spcPts val="0"/>
              </a:spcBef>
              <a:spcAft>
                <a:spcPts val="0"/>
              </a:spcAft>
              <a:buSzPts val="1400"/>
              <a:buNone/>
            </a:pPr>
            <a:r>
              <a:rPr lang="en-US"/>
              <a:t>Ưu điểm ….</a:t>
            </a:r>
            <a:endParaRPr/>
          </a:p>
          <a:p>
            <a:pPr marL="0" lvl="0" indent="0" algn="l" rtl="0">
              <a:lnSpc>
                <a:spcPct val="100000"/>
              </a:lnSpc>
              <a:spcBef>
                <a:spcPts val="0"/>
              </a:spcBef>
              <a:spcAft>
                <a:spcPts val="0"/>
              </a:spcAft>
              <a:buSzPts val="1400"/>
              <a:buNone/>
            </a:pPr>
            <a:r>
              <a:rPr lang="en-US"/>
              <a:t>Bên cạnh đó, phần mềm vẫn tồn tại các nhược điểm…</a:t>
            </a:r>
            <a:endParaRPr/>
          </a:p>
          <a:p>
            <a:pPr marL="0" lvl="0" indent="0" algn="l" rtl="0">
              <a:lnSpc>
                <a:spcPct val="100000"/>
              </a:lnSpc>
              <a:spcBef>
                <a:spcPts val="0"/>
              </a:spcBef>
              <a:spcAft>
                <a:spcPts val="0"/>
              </a:spcAft>
              <a:buSzPts val="1400"/>
              <a:buNone/>
            </a:pPr>
            <a:endParaRPr/>
          </a:p>
        </p:txBody>
      </p:sp>
      <p:sp>
        <p:nvSpPr>
          <p:cNvPr id="210" name="Google Shape;210;gb8094943ec_1_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e21b73731a_0_4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 name="Google Shape;64;ge21b73731a_0_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 name="Google Shape;65;ge21b73731a_0_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5" name="Google Shape;235;p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e21b73731a_0_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Sản phẩm có tính ứng dụng cao và nhiều hướng phát triển, em sẽ kể ra 2 hướng phát triển trong ngắn hạn và dài hạn</a:t>
            </a:r>
            <a:endParaRPr/>
          </a:p>
          <a:p>
            <a:pPr marL="0" lvl="0" indent="0" algn="l" rtl="0">
              <a:lnSpc>
                <a:spcPct val="100000"/>
              </a:lnSpc>
              <a:spcBef>
                <a:spcPts val="0"/>
              </a:spcBef>
              <a:spcAft>
                <a:spcPts val="0"/>
              </a:spcAft>
              <a:buSzPts val="1400"/>
              <a:buNone/>
            </a:pPr>
            <a:r>
              <a:rPr lang="en-US"/>
              <a:t>Với hướng phát triển ngắn hạn…</a:t>
            </a:r>
            <a:endParaRPr/>
          </a:p>
          <a:p>
            <a:pPr marL="0" lvl="0" indent="0" algn="l" rtl="0">
              <a:lnSpc>
                <a:spcPct val="100000"/>
              </a:lnSpc>
              <a:spcBef>
                <a:spcPts val="0"/>
              </a:spcBef>
              <a:spcAft>
                <a:spcPts val="0"/>
              </a:spcAft>
              <a:buSzPts val="1400"/>
              <a:buNone/>
            </a:pPr>
            <a:r>
              <a:rPr lang="en-US"/>
              <a:t>Với hướng phát triển dài hạn…</a:t>
            </a:r>
            <a:endParaRPr/>
          </a:p>
        </p:txBody>
      </p:sp>
      <p:sp>
        <p:nvSpPr>
          <p:cNvPr id="248" name="Google Shape;248;ge21b73731a_0_9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6" name="Google Shape;266;p2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e21b73731a_0_8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28600" marR="0" lvl="0" indent="0" algn="l" defTabSz="914400" rtl="0" eaLnBrk="1" fontAlgn="auto" latinLnBrk="0" hangingPunct="1">
              <a:lnSpc>
                <a:spcPct val="100000"/>
              </a:lnSpc>
              <a:spcBef>
                <a:spcPts val="0"/>
              </a:spcBef>
              <a:spcAft>
                <a:spcPts val="0"/>
              </a:spcAft>
              <a:buClr>
                <a:srgbClr val="000000"/>
              </a:buClr>
              <a:buSzPts val="1400"/>
              <a:buFontTx/>
              <a:buNone/>
              <a:tabLst/>
              <a:defRPr/>
            </a:pPr>
            <a:r>
              <a:rPr lang="vi-VN" sz="1800" dirty="0">
                <a:effectLst/>
                <a:latin typeface="VnNimbusRomanNo9L"/>
              </a:rPr>
              <a:t>Model Package: Bao gồm class model(entity) như User, ConsultingRoom, HealthCer- tification, Patient, Medicine,... là các class tương ứng tham chiếu tới các bảng tương ứng bên trong CSDL. Các thành phần chính của Model bao gồm:</a:t>
            </a:r>
          </a:p>
          <a:p>
            <a:pPr marL="5715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vi-VN" sz="1800" dirty="0">
                <a:effectLst/>
                <a:latin typeface="VnNimbusRomanNo9L"/>
              </a:rPr>
              <a:t>User: là model thể hiện thông tin người dùng bao gồm các trường chính như email, name, birthday, phone, code,. . . </a:t>
            </a:r>
          </a:p>
          <a:p>
            <a:pPr marL="5715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vi-VN" sz="1800" dirty="0">
                <a:effectLst/>
                <a:latin typeface="VnNimbusRomanNo9L"/>
              </a:rPr>
              <a:t>ConsultingRoom: Là model thể hiện thông tin về phòng khám bệnh và được tham chiếu tới model HealthCertification để thể hiện quản lý giấy khám bệnh của các bệnh nhân tại từng phòng khám bệnh riêng biệt. </a:t>
            </a:r>
          </a:p>
          <a:p>
            <a:pPr marL="5715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vi-VN" sz="1800" dirty="0">
                <a:effectLst/>
                <a:latin typeface="VnNimbusRomanNo9L"/>
              </a:rPr>
              <a:t>Prescription: Là model thể hiện thông tin về đơn thuốc và tham chiếu tới các model Patient, HealthCertification để quản lý và kê đơn thuốc phù hợp cho từng bệnh nhân. </a:t>
            </a:r>
          </a:p>
          <a:p>
            <a:pPr marL="5715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vi-VN" sz="1800" dirty="0">
                <a:effectLst/>
                <a:latin typeface="VnNimbusRomanNo9L"/>
              </a:rPr>
              <a:t>Patient: Là model thể hiện thông tin về bệnh nhân và được tham chiếu tới các model HealthCertification, Prescriptions, ServiceVouchers để thể hiện người bệnh có thể được quản lý bằng Giấy khám sức khoẻ, đơn thuốc và dịch vụ phiếu khám bệnh. </a:t>
            </a:r>
            <a:endParaRPr lang="vi-VN" sz="1800" dirty="0">
              <a:effectLst/>
              <a:latin typeface="NimbusRomNo9L"/>
            </a:endParaRPr>
          </a:p>
          <a:p>
            <a:pPr marL="228600" marR="0" lvl="0" indent="0" algn="l" defTabSz="914400" rtl="0" eaLnBrk="1" fontAlgn="auto" latinLnBrk="0" hangingPunct="1">
              <a:lnSpc>
                <a:spcPct val="100000"/>
              </a:lnSpc>
              <a:spcBef>
                <a:spcPts val="0"/>
              </a:spcBef>
              <a:spcAft>
                <a:spcPts val="0"/>
              </a:spcAft>
              <a:buClr>
                <a:srgbClr val="000000"/>
              </a:buClr>
              <a:buSzPts val="1400"/>
              <a:buFontTx/>
              <a:buNone/>
              <a:tabLst/>
              <a:defRPr/>
            </a:pPr>
            <a:r>
              <a:rPr lang="vi-VN" sz="1800" dirty="0">
                <a:effectLst/>
                <a:latin typeface="VnNimbusRomanNo9L"/>
              </a:rPr>
              <a:t>Controller Package: Bao gồm các class xử lý logic từ View cũng như lấy dữ liệu từ Model. Các thành phần chính của Controller bao gồm: </a:t>
            </a:r>
            <a:endParaRPr lang="vi-VN" sz="2800" dirty="0">
              <a:effectLst/>
            </a:endParaRPr>
          </a:p>
          <a:p>
            <a:pPr marL="514350" marR="0" lvl="0" indent="-2857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vi-VN" sz="1800" dirty="0">
                <a:effectLst/>
                <a:latin typeface="VnNimbusRomanNo9L"/>
              </a:rPr>
              <a:t>AuthController: Bao gồm các hàm liên quan đến các chức năng của cả người dùng cá nhân và admin, như đăng ký, đăng nhập, đổi mật khẩu, hay khóa tài khoản người dùng. </a:t>
            </a:r>
          </a:p>
          <a:p>
            <a:pPr marL="514350" marR="0" lvl="0" indent="-2857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vi-VN" sz="1800" dirty="0">
                <a:effectLst/>
                <a:latin typeface="VnNimbusRomanNo9L"/>
              </a:rPr>
              <a:t>ResourceController: Tập các controller chứa các hàm xử lý dữ liệu về bệnh nhân, giấy khám bệnh, đơn thuốc, phiếu khám bệnh, phòng khám bệnh,... </a:t>
            </a:r>
            <a:endParaRPr lang="vi-VN" sz="1800" dirty="0">
              <a:effectLst/>
              <a:latin typeface="NimbusRomNo9L"/>
            </a:endParaRPr>
          </a:p>
          <a:p>
            <a:pPr marL="2286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vi-VN" sz="1800" dirty="0">
                <a:effectLst/>
                <a:latin typeface="VnNimbusRomanNo9L"/>
              </a:rPr>
              <a:t>View Package: bao gồm các package riêng biệt sử dụng để hiển thị dữ liệu và tiếp nhận sự kiện từ phía người dùng. </a:t>
            </a:r>
            <a:endParaRPr lang="vi-VN" sz="2800" dirty="0"/>
          </a:p>
          <a:p>
            <a:pPr marL="514350" marR="0" lvl="0" indent="-2857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vi-VN" sz="1800" dirty="0">
                <a:effectLst/>
                <a:latin typeface="VnNimbusRomanNo9L"/>
              </a:rPr>
              <a:t>Bootstrap, @material-ui: 2 thư viện trên cung cấp các component như Button, Table, Card, Form cho phép người dùng custom, extends và tái sử dụng ở các giao diện khác nhau. </a:t>
            </a:r>
            <a:endParaRPr lang="vi-VN" sz="1800" dirty="0">
              <a:effectLst/>
              <a:latin typeface="NimbusRomNo9L"/>
            </a:endParaRPr>
          </a:p>
          <a:p>
            <a:pPr marL="514350" marR="0" lvl="0" indent="-2857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vi-VN" sz="1800" dirty="0">
                <a:effectLst/>
                <a:latin typeface="VnNimbusRomanNo9L"/>
              </a:rPr>
              <a:t>Services: cung cấp các hàm cho phép người dùng thực hiện gửi yêu cầu lấy api trên máy chủ. </a:t>
            </a:r>
            <a:endParaRPr lang="vi-VN" sz="1800" dirty="0">
              <a:effectLst/>
              <a:latin typeface="NimbusRomNo9L"/>
            </a:endParaRPr>
          </a:p>
          <a:p>
            <a:pPr marL="514350" marR="0" lvl="0" indent="-2857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vi-VN" sz="1800" dirty="0">
                <a:effectLst/>
                <a:latin typeface="VnNimbusRomanNo9L"/>
              </a:rPr>
              <a:t>Views: bao gồm các phần giao diện của trang web, được tạo ra từ các com- ponent nhỏ hơn. </a:t>
            </a:r>
            <a:endParaRPr lang="vi-VN" sz="1800" dirty="0">
              <a:effectLst/>
              <a:latin typeface="NimbusRomNo9L"/>
            </a:endParaRPr>
          </a:p>
          <a:p>
            <a:pPr marL="228600" marR="0" lvl="0" indent="0" algn="l" defTabSz="914400" rtl="0" eaLnBrk="1" fontAlgn="auto" latinLnBrk="0" hangingPunct="1">
              <a:lnSpc>
                <a:spcPct val="100000"/>
              </a:lnSpc>
              <a:spcBef>
                <a:spcPts val="0"/>
              </a:spcBef>
              <a:spcAft>
                <a:spcPts val="0"/>
              </a:spcAft>
              <a:buClr>
                <a:srgbClr val="000000"/>
              </a:buClr>
              <a:buSzPts val="1400"/>
              <a:buFontTx/>
              <a:buNone/>
              <a:tabLst/>
              <a:defRPr/>
            </a:pPr>
            <a:endParaRPr lang="vi-VN" sz="1800" dirty="0">
              <a:effectLst/>
              <a:latin typeface="NimbusRomNo9L"/>
            </a:endParaRPr>
          </a:p>
          <a:p>
            <a:pPr marL="5715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vi-VN" sz="1800" dirty="0">
              <a:effectLst/>
              <a:latin typeface="NimbusRomNo9L"/>
            </a:endParaRPr>
          </a:p>
          <a:p>
            <a:pPr marL="514350" marR="0" lvl="0" indent="-285750" algn="l" defTabSz="914400" rtl="0" eaLnBrk="1" fontAlgn="auto" latinLnBrk="0" hangingPunct="1">
              <a:lnSpc>
                <a:spcPct val="100000"/>
              </a:lnSpc>
              <a:spcBef>
                <a:spcPts val="0"/>
              </a:spcBef>
              <a:spcAft>
                <a:spcPts val="0"/>
              </a:spcAft>
              <a:buClr>
                <a:srgbClr val="000000"/>
              </a:buClr>
              <a:buSzPts val="1400"/>
              <a:buFontTx/>
              <a:buChar char="-"/>
              <a:tabLst/>
              <a:defRPr/>
            </a:pPr>
            <a:endParaRPr lang="vi-VN" sz="1800" dirty="0">
              <a:effectLst/>
              <a:latin typeface="VnNimbusRomanNo9L"/>
            </a:endParaRPr>
          </a:p>
        </p:txBody>
      </p:sp>
      <p:sp>
        <p:nvSpPr>
          <p:cNvPr id="132" name="Google Shape;132;ge21b73731a_0_8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e21b73731a_0_4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 name="Google Shape;64;ge21b73731a_0_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 name="Google Shape;65;ge21b73731a_0_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e21b73731a_0_4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 name="Google Shape;64;ge21b73731a_0_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 name="Google Shape;65;ge21b73731a_0_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e21b73731a_0_4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 name="Google Shape;64;ge21b73731a_0_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 name="Google Shape;65;ge21b73731a_0_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e21b73731a_0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 name="Google Shape;88;ge21b73731a_0_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Dựa vào phân tích tình trạng dinh dưỡng ở Việt Nam và câu chuyện của mình, em đã đưa ra mục tiêu cho trang web của mình với các chức năng chính như sau. Thứ nhất là ….</a:t>
            </a:r>
            <a:endParaRPr/>
          </a:p>
        </p:txBody>
      </p:sp>
      <p:sp>
        <p:nvSpPr>
          <p:cNvPr id="96" name="Google Shape;96;p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e2ca93f640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1" name="Google Shape;201;ge2ca93f640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err="1"/>
              <a:t>Dựa</a:t>
            </a:r>
            <a:r>
              <a:rPr lang="en-US" dirty="0"/>
              <a:t> </a:t>
            </a:r>
            <a:r>
              <a:rPr lang="en-US" dirty="0" err="1"/>
              <a:t>vào</a:t>
            </a:r>
            <a:r>
              <a:rPr lang="en-US" dirty="0"/>
              <a:t> </a:t>
            </a:r>
            <a:r>
              <a:rPr lang="en-US" dirty="0" err="1"/>
              <a:t>phân</a:t>
            </a:r>
            <a:r>
              <a:rPr lang="en-US" dirty="0"/>
              <a:t> </a:t>
            </a:r>
            <a:r>
              <a:rPr lang="en-US" dirty="0" err="1"/>
              <a:t>tích</a:t>
            </a:r>
            <a:r>
              <a:rPr lang="en-US" dirty="0"/>
              <a:t> </a:t>
            </a:r>
            <a:r>
              <a:rPr lang="en-US" dirty="0" err="1"/>
              <a:t>tình</a:t>
            </a:r>
            <a:r>
              <a:rPr lang="en-US" dirty="0"/>
              <a:t> </a:t>
            </a:r>
            <a:r>
              <a:rPr lang="en-US" dirty="0" err="1"/>
              <a:t>trạng</a:t>
            </a:r>
            <a:r>
              <a:rPr lang="en-US" dirty="0"/>
              <a:t> </a:t>
            </a:r>
            <a:r>
              <a:rPr lang="en-US" dirty="0" err="1"/>
              <a:t>của</a:t>
            </a:r>
            <a:r>
              <a:rPr lang="en-US" dirty="0"/>
              <a:t> </a:t>
            </a:r>
            <a:r>
              <a:rPr lang="en-US" dirty="0" err="1"/>
              <a:t>các</a:t>
            </a:r>
            <a:r>
              <a:rPr lang="en-US" dirty="0"/>
              <a:t> </a:t>
            </a:r>
            <a:r>
              <a:rPr lang="en-US" dirty="0" err="1"/>
              <a:t>hệ</a:t>
            </a:r>
            <a:r>
              <a:rPr lang="en-US" dirty="0"/>
              <a:t> </a:t>
            </a:r>
            <a:r>
              <a:rPr lang="en-US" dirty="0" err="1"/>
              <a:t>thống</a:t>
            </a:r>
            <a:r>
              <a:rPr lang="en-US" dirty="0"/>
              <a:t> </a:t>
            </a:r>
            <a:r>
              <a:rPr lang="en-US" dirty="0" err="1"/>
              <a:t>bệnh</a:t>
            </a:r>
            <a:r>
              <a:rPr lang="en-US" dirty="0"/>
              <a:t> </a:t>
            </a:r>
            <a:r>
              <a:rPr lang="en-US" dirty="0" err="1"/>
              <a:t>viện</a:t>
            </a:r>
            <a:r>
              <a:rPr lang="en-US" dirty="0"/>
              <a:t> </a:t>
            </a:r>
            <a:r>
              <a:rPr lang="en-US" dirty="0" err="1"/>
              <a:t>hiện</a:t>
            </a:r>
            <a:r>
              <a:rPr lang="en-US" dirty="0"/>
              <a:t> </a:t>
            </a:r>
            <a:r>
              <a:rPr lang="en-US" dirty="0" err="1"/>
              <a:t>tại</a:t>
            </a:r>
            <a:r>
              <a:rPr lang="en-US" dirty="0"/>
              <a:t> </a:t>
            </a:r>
            <a:r>
              <a:rPr lang="en-US" dirty="0" err="1"/>
              <a:t>ở</a:t>
            </a:r>
            <a:r>
              <a:rPr lang="en-US" dirty="0"/>
              <a:t> </a:t>
            </a:r>
            <a:r>
              <a:rPr lang="en-US" dirty="0" err="1"/>
              <a:t>Việt</a:t>
            </a:r>
            <a:r>
              <a:rPr lang="en-US" dirty="0"/>
              <a:t> Nam, </a:t>
            </a:r>
            <a:r>
              <a:rPr lang="en-US" dirty="0" err="1"/>
              <a:t>em</a:t>
            </a:r>
            <a:r>
              <a:rPr lang="en-US" dirty="0"/>
              <a:t> </a:t>
            </a:r>
            <a:r>
              <a:rPr lang="en-US" dirty="0" err="1"/>
              <a:t>đã</a:t>
            </a:r>
            <a:r>
              <a:rPr lang="en-US" dirty="0"/>
              <a:t> </a:t>
            </a:r>
            <a:r>
              <a:rPr lang="en-US" dirty="0" err="1"/>
              <a:t>đưa</a:t>
            </a:r>
            <a:r>
              <a:rPr lang="en-US" dirty="0"/>
              <a:t> </a:t>
            </a:r>
            <a:r>
              <a:rPr lang="en-US" dirty="0" err="1"/>
              <a:t>ra</a:t>
            </a:r>
            <a:r>
              <a:rPr lang="en-US" dirty="0"/>
              <a:t> </a:t>
            </a:r>
            <a:r>
              <a:rPr lang="en-US" dirty="0" err="1"/>
              <a:t>mục</a:t>
            </a:r>
            <a:r>
              <a:rPr lang="en-US" dirty="0"/>
              <a:t> </a:t>
            </a:r>
            <a:r>
              <a:rPr lang="en-US" dirty="0" err="1"/>
              <a:t>tiêu</a:t>
            </a:r>
            <a:r>
              <a:rPr lang="en-US" dirty="0"/>
              <a:t> </a:t>
            </a:r>
            <a:r>
              <a:rPr lang="en-US" dirty="0" err="1"/>
              <a:t>cho</a:t>
            </a:r>
            <a:r>
              <a:rPr lang="en-US" dirty="0"/>
              <a:t> </a:t>
            </a:r>
            <a:r>
              <a:rPr lang="en-US" dirty="0" err="1"/>
              <a:t>trang</a:t>
            </a:r>
            <a:r>
              <a:rPr lang="en-US" dirty="0"/>
              <a:t> web </a:t>
            </a:r>
            <a:r>
              <a:rPr lang="en-US" dirty="0" err="1"/>
              <a:t>của</a:t>
            </a:r>
            <a:r>
              <a:rPr lang="en-US" dirty="0"/>
              <a:t> </a:t>
            </a:r>
            <a:r>
              <a:rPr lang="en-US" dirty="0" err="1"/>
              <a:t>mình</a:t>
            </a:r>
            <a:r>
              <a:rPr lang="en-US" dirty="0"/>
              <a:t> </a:t>
            </a:r>
            <a:r>
              <a:rPr lang="en-US" dirty="0" err="1"/>
              <a:t>với</a:t>
            </a:r>
            <a:r>
              <a:rPr lang="en-US" dirty="0"/>
              <a:t> </a:t>
            </a:r>
            <a:r>
              <a:rPr lang="en-US" dirty="0" err="1"/>
              <a:t>các</a:t>
            </a:r>
            <a:r>
              <a:rPr lang="en-US" dirty="0"/>
              <a:t> </a:t>
            </a:r>
            <a:r>
              <a:rPr lang="en-US" dirty="0" err="1"/>
              <a:t>chức</a:t>
            </a:r>
            <a:r>
              <a:rPr lang="en-US" dirty="0"/>
              <a:t> </a:t>
            </a:r>
            <a:r>
              <a:rPr lang="en-US" dirty="0" err="1"/>
              <a:t>năng</a:t>
            </a:r>
            <a:r>
              <a:rPr lang="en-US" dirty="0"/>
              <a:t> </a:t>
            </a:r>
            <a:r>
              <a:rPr lang="en-US" dirty="0" err="1"/>
              <a:t>chính</a:t>
            </a:r>
            <a:r>
              <a:rPr lang="en-US" dirty="0"/>
              <a:t> </a:t>
            </a:r>
            <a:r>
              <a:rPr lang="en-US" dirty="0" err="1"/>
              <a:t>như</a:t>
            </a:r>
            <a:r>
              <a:rPr lang="en-US" dirty="0"/>
              <a:t> </a:t>
            </a:r>
            <a:r>
              <a:rPr lang="en-US" dirty="0" err="1"/>
              <a:t>sau</a:t>
            </a:r>
            <a:r>
              <a:rPr lang="en-US" dirty="0"/>
              <a:t>. </a:t>
            </a:r>
            <a:r>
              <a:rPr lang="en-US" dirty="0" err="1"/>
              <a:t>Thứ</a:t>
            </a:r>
            <a:r>
              <a:rPr lang="en-US" dirty="0"/>
              <a:t> </a:t>
            </a:r>
            <a:r>
              <a:rPr lang="en-US" dirty="0" err="1"/>
              <a:t>nhất</a:t>
            </a:r>
            <a:r>
              <a:rPr lang="en-US" dirty="0"/>
              <a:t> </a:t>
            </a:r>
            <a:r>
              <a:rPr lang="en-US" dirty="0" err="1"/>
              <a:t>là</a:t>
            </a:r>
            <a:r>
              <a:rPr lang="en-US" dirty="0"/>
              <a:t> </a:t>
            </a:r>
            <a:r>
              <a:rPr lang="en-US" dirty="0" err="1"/>
              <a:t>hệ</a:t>
            </a:r>
            <a:r>
              <a:rPr lang="en-US" dirty="0"/>
              <a:t> </a:t>
            </a:r>
            <a:r>
              <a:rPr lang="en-US" dirty="0" err="1"/>
              <a:t>thống</a:t>
            </a:r>
            <a:r>
              <a:rPr lang="en-US" dirty="0"/>
              <a:t> </a:t>
            </a:r>
            <a:r>
              <a:rPr lang="en-US" dirty="0" err="1"/>
              <a:t>cho</a:t>
            </a:r>
            <a:r>
              <a:rPr lang="en-US" dirty="0"/>
              <a:t> </a:t>
            </a:r>
            <a:r>
              <a:rPr lang="en-US" dirty="0" err="1"/>
              <a:t>phép</a:t>
            </a:r>
            <a:r>
              <a:rPr lang="en-US" dirty="0"/>
              <a:t> </a:t>
            </a:r>
            <a:r>
              <a:rPr lang="en-US" dirty="0" err="1"/>
              <a:t>người</a:t>
            </a:r>
            <a:r>
              <a:rPr lang="en-US" dirty="0"/>
              <a:t> </a:t>
            </a:r>
            <a:r>
              <a:rPr lang="en-US" dirty="0" err="1"/>
              <a:t>dùng</a:t>
            </a:r>
            <a:r>
              <a:rPr lang="en-US" dirty="0"/>
              <a:t>….</a:t>
            </a:r>
            <a:endParaRPr dirty="0"/>
          </a:p>
        </p:txBody>
      </p:sp>
      <p:sp>
        <p:nvSpPr>
          <p:cNvPr id="96" name="Google Shape;96;p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b8094943ec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vi-VN" sz="1800" b="1" dirty="0">
                <a:effectLst/>
                <a:latin typeface="VnNimbusRomanNo9L"/>
              </a:rPr>
              <a:t>Admin: </a:t>
            </a:r>
            <a:r>
              <a:rPr lang="vi-VN" sz="1800" dirty="0">
                <a:effectLst/>
                <a:latin typeface="VnNimbusRomanNo9L"/>
              </a:rPr>
              <a:t>Là đối tượng thao tác với nhiệm vụ quản trị hệ thống, kiểm soát và có thể tạo ra các tài khoản như: Bác sỹ phòng khám, Bác sỹ quầy thuốc, Tiếp nhận. . . . Và từ đó có thể phân quyền cho từng tài khoản để thực hiện từng chức năng chuyên biệt. </a:t>
            </a:r>
            <a:endParaRPr lang="vi-VN" sz="1600" dirty="0"/>
          </a:p>
          <a:p>
            <a:r>
              <a:rPr lang="vi-VN" sz="1800" dirty="0">
                <a:effectLst/>
                <a:latin typeface="NimbusRomNo9L"/>
              </a:rPr>
              <a:t>• </a:t>
            </a:r>
            <a:r>
              <a:rPr lang="vi-VN" sz="1800" b="1" dirty="0">
                <a:effectLst/>
                <a:latin typeface="VnNimbusRomanNo9L"/>
              </a:rPr>
              <a:t>Lễ tân:</a:t>
            </a:r>
            <a:br>
              <a:rPr lang="vi-VN" sz="1800" b="1" dirty="0">
                <a:effectLst/>
                <a:latin typeface="VnNimbusRomanNo9L"/>
              </a:rPr>
            </a:br>
            <a:r>
              <a:rPr lang="vi-VN" sz="1800" b="1" dirty="0">
                <a:effectLst/>
                <a:latin typeface="VnNimbusRomanNo9L"/>
              </a:rPr>
              <a:t>– </a:t>
            </a:r>
            <a:r>
              <a:rPr lang="vi-VN" sz="1800" dirty="0">
                <a:effectLst/>
                <a:latin typeface="VnNimbusRomanNo9L"/>
              </a:rPr>
              <a:t>Quản lý giấy khám bệnh : xem danh sách, xem thông tin, thêm, sửa, xóa, </a:t>
            </a:r>
            <a:endParaRPr lang="vi-VN" sz="1600" dirty="0"/>
          </a:p>
          <a:p>
            <a:r>
              <a:rPr lang="vi-VN" sz="1800" dirty="0">
                <a:effectLst/>
                <a:latin typeface="VnNimbusRomanNo9L"/>
              </a:rPr>
              <a:t>in, tìm kiếm, tái khám.</a:t>
            </a:r>
            <a:br>
              <a:rPr lang="vi-VN" sz="1800" dirty="0">
                <a:effectLst/>
                <a:latin typeface="VnNimbusRomanNo9L"/>
              </a:rPr>
            </a:br>
            <a:r>
              <a:rPr lang="vi-VN" sz="1800" b="1" dirty="0">
                <a:effectLst/>
                <a:latin typeface="VnNimbusRomanNo9L"/>
              </a:rPr>
              <a:t>– </a:t>
            </a:r>
            <a:r>
              <a:rPr lang="vi-VN" sz="1800" dirty="0">
                <a:effectLst/>
                <a:latin typeface="VnNimbusRomanNo9L"/>
              </a:rPr>
              <a:t>Quản lý bệnh nhân: xem danh sách, thêm, sửa, xóa, tìm kiếm.</a:t>
            </a:r>
            <a:br>
              <a:rPr lang="vi-VN" sz="1800" dirty="0">
                <a:effectLst/>
                <a:latin typeface="VnNimbusRomanNo9L"/>
              </a:rPr>
            </a:br>
            <a:r>
              <a:rPr lang="vi-VN" sz="1800" b="1" dirty="0">
                <a:effectLst/>
                <a:latin typeface="VnNimbusRomanNo9L"/>
              </a:rPr>
              <a:t>– </a:t>
            </a:r>
            <a:r>
              <a:rPr lang="vi-VN" sz="1800" dirty="0">
                <a:effectLst/>
                <a:latin typeface="VnNimbusRomanNo9L"/>
              </a:rPr>
              <a:t>Quản lý thẻ bảo hiểm y tế: xem danh sách, thêm, sửa, xóa, tìm kiếm. </a:t>
            </a:r>
          </a:p>
          <a:p>
            <a:r>
              <a:rPr lang="vi-VN" sz="1800" dirty="0">
                <a:effectLst/>
                <a:latin typeface="NimbusRomNo9L"/>
              </a:rPr>
              <a:t>• </a:t>
            </a:r>
            <a:r>
              <a:rPr lang="vi-VN" sz="1800" b="1" dirty="0">
                <a:effectLst/>
                <a:latin typeface="VnNimbusRomanNo9L"/>
              </a:rPr>
              <a:t>Thu ngân: </a:t>
            </a:r>
            <a:endParaRPr lang="vi-VN" sz="2400" b="0" dirty="0">
              <a:effectLst/>
              <a:latin typeface="Calibri"/>
            </a:endParaRPr>
          </a:p>
          <a:p>
            <a:r>
              <a:rPr lang="vi-VN" sz="1800" b="1" dirty="0">
                <a:effectLst/>
                <a:latin typeface="VnNimbusRomanNo9L"/>
              </a:rPr>
              <a:t>–  </a:t>
            </a:r>
            <a:r>
              <a:rPr lang="vi-VN" sz="1800" dirty="0">
                <a:effectLst/>
                <a:latin typeface="VnNimbusRomanNo9L"/>
              </a:rPr>
              <a:t>Quản lý giấy khám bệnh: xem danh sách, xem thông tin, in, tìm kiếm. </a:t>
            </a:r>
            <a:endParaRPr lang="vi-VN" sz="2400" b="0" dirty="0">
              <a:effectLst/>
              <a:latin typeface="Calibri"/>
            </a:endParaRPr>
          </a:p>
          <a:p>
            <a:r>
              <a:rPr lang="vi-VN" sz="1800" b="1" dirty="0">
                <a:effectLst/>
                <a:latin typeface="VnNimbusRomanNo9L"/>
              </a:rPr>
              <a:t>–  </a:t>
            </a:r>
            <a:r>
              <a:rPr lang="vi-VN" sz="1800" dirty="0">
                <a:effectLst/>
                <a:latin typeface="VnNimbusRomanNo9L"/>
              </a:rPr>
              <a:t>Quản lý đơn thuốc: xem danh sách, xem thông tin, xác nhận thanh toán, in đơn thuốc, tìm kiếm. </a:t>
            </a:r>
            <a:endParaRPr lang="vi-VN" sz="2400" b="0" dirty="0">
              <a:effectLst/>
              <a:latin typeface="Calibri"/>
            </a:endParaRPr>
          </a:p>
          <a:p>
            <a:r>
              <a:rPr lang="vi-VN" sz="1800" b="1" dirty="0">
                <a:effectLst/>
                <a:latin typeface="VnNimbusRomanNo9L"/>
              </a:rPr>
              <a:t>–  </a:t>
            </a:r>
            <a:r>
              <a:rPr lang="vi-VN" sz="1800" dirty="0">
                <a:effectLst/>
                <a:latin typeface="VnNimbusRomanNo9L"/>
              </a:rPr>
              <a:t>Quản lý phiếu dịch vụ: xem danh sách, xem thông tin, tìm kiếm, in phiếu. </a:t>
            </a:r>
            <a:endParaRPr lang="vi-VN" sz="2400" b="0" dirty="0">
              <a:effectLst/>
              <a:latin typeface="Calibri"/>
            </a:endParaRPr>
          </a:p>
          <a:p>
            <a:r>
              <a:rPr lang="vi-VN" sz="1800" b="1" dirty="0">
                <a:effectLst/>
                <a:latin typeface="VnNimbusRomanNo9L"/>
              </a:rPr>
              <a:t>–  </a:t>
            </a:r>
            <a:r>
              <a:rPr lang="vi-VN" sz="1800" dirty="0">
                <a:effectLst/>
                <a:latin typeface="VnNimbusRomanNo9L"/>
              </a:rPr>
              <a:t>Thanh toán: xem phiếu dịch vụ (khi thanh toán), xem giấy khám bệnh (khi thanh toán), xác nhận thanh toán (phiếu dịch vụ), xác nhận thanh toán (giấy khám bệnh), tìm kiếm</a:t>
            </a:r>
          </a:p>
          <a:p>
            <a:r>
              <a:rPr lang="vi-VN" sz="1800" dirty="0">
                <a:effectLst/>
                <a:latin typeface="NimbusRomNo9L"/>
              </a:rPr>
              <a:t>•</a:t>
            </a:r>
            <a:r>
              <a:rPr lang="vi-VN" sz="1800" b="1" dirty="0">
                <a:effectLst/>
                <a:latin typeface="VnNimbusRomanNo9L"/>
              </a:rPr>
              <a:t>Bác sĩ phòng khám: </a:t>
            </a:r>
            <a:endParaRPr lang="vi-VN" sz="2400" b="0" dirty="0">
              <a:effectLst/>
              <a:latin typeface="Calibri"/>
            </a:endParaRPr>
          </a:p>
          <a:p>
            <a:r>
              <a:rPr lang="vi-VN" sz="1800" b="1" dirty="0">
                <a:effectLst/>
                <a:latin typeface="VnNimbusRomanNo9L"/>
              </a:rPr>
              <a:t>–  </a:t>
            </a:r>
            <a:r>
              <a:rPr lang="vi-VN" sz="1800" dirty="0">
                <a:effectLst/>
                <a:latin typeface="VnNimbusRomanNo9L"/>
              </a:rPr>
              <a:t>Quản lý giấy khám bệnh: xem danh sách, xem thông tin, kết luận khám, in giấy, tìm kiếm, hoàn thành tái khám. </a:t>
            </a:r>
            <a:endParaRPr lang="vi-VN" sz="2400" b="0" dirty="0">
              <a:effectLst/>
              <a:latin typeface="Calibri"/>
            </a:endParaRPr>
          </a:p>
          <a:p>
            <a:r>
              <a:rPr lang="vi-VN" sz="1800" b="1" dirty="0">
                <a:effectLst/>
                <a:latin typeface="VnNimbusRomanNo9L"/>
              </a:rPr>
              <a:t>–  </a:t>
            </a:r>
            <a:r>
              <a:rPr lang="vi-VN" sz="1800" dirty="0">
                <a:effectLst/>
                <a:latin typeface="VnNimbusRomanNo9L"/>
              </a:rPr>
              <a:t>Quản lý phiếu dịch vụ: xem danh sách, xem thông tin, tìm kiếm, thêm, sửa, xóa, in phiếu. </a:t>
            </a:r>
            <a:endParaRPr lang="vi-VN" sz="2400" b="0" dirty="0">
              <a:effectLst/>
              <a:latin typeface="Calibri"/>
            </a:endParaRPr>
          </a:p>
          <a:p>
            <a:r>
              <a:rPr lang="vi-VN" sz="1800" b="1" dirty="0">
                <a:effectLst/>
                <a:latin typeface="VnNimbusRomanNo9L"/>
              </a:rPr>
              <a:t>–  </a:t>
            </a:r>
            <a:r>
              <a:rPr lang="vi-VN" sz="1800" dirty="0">
                <a:effectLst/>
                <a:latin typeface="VnNimbusRomanNo9L"/>
              </a:rPr>
              <a:t>Quản lấy đơn thuốc: kê đơn thuốc, xem danh sách, xem thông tin, sửa và in đơn thuốc. </a:t>
            </a:r>
            <a:endParaRPr lang="vi-VN" sz="2400" dirty="0">
              <a:effectLst/>
              <a:latin typeface="Calibri"/>
            </a:endParaRPr>
          </a:p>
          <a:p>
            <a:r>
              <a:rPr lang="vi-VN" sz="1800" dirty="0">
                <a:effectLst/>
                <a:latin typeface="NimbusRomNo9L"/>
              </a:rPr>
              <a:t>• </a:t>
            </a:r>
            <a:r>
              <a:rPr lang="vi-VN" sz="1800" b="1" dirty="0">
                <a:effectLst/>
                <a:latin typeface="VnNimbusRomanNo9L"/>
              </a:rPr>
              <a:t>Bác sĩ phòng dịch vụ: </a:t>
            </a:r>
            <a:r>
              <a:rPr lang="vi-VN" sz="1800" dirty="0">
                <a:effectLst/>
                <a:latin typeface="VnNimbusRomanNo9L"/>
              </a:rPr>
              <a:t>Quản lý phiếu dịch vụ: xem danh sách, xem thông tin, hoàn thành khám, kết luận khám, in phiếu, tìm kiếm. </a:t>
            </a:r>
            <a:endParaRPr lang="vi-VN" sz="2400" dirty="0">
              <a:effectLst/>
              <a:latin typeface="Calibri"/>
            </a:endParaRPr>
          </a:p>
          <a:p>
            <a:r>
              <a:rPr lang="vi-VN" sz="1800" dirty="0">
                <a:effectLst/>
                <a:latin typeface="NimbusRomNo9L"/>
              </a:rPr>
              <a:t>• </a:t>
            </a:r>
            <a:r>
              <a:rPr lang="vi-VN" sz="1800" b="1" dirty="0">
                <a:effectLst/>
                <a:latin typeface="VnNimbusRomanNo9L"/>
              </a:rPr>
              <a:t>Dược sĩ: </a:t>
            </a:r>
            <a:endParaRPr lang="vi-VN" sz="2400" b="0" dirty="0">
              <a:effectLst/>
              <a:latin typeface="Calibri"/>
            </a:endParaRPr>
          </a:p>
          <a:p>
            <a:r>
              <a:rPr lang="vi-VN" sz="1800" b="1" dirty="0">
                <a:effectLst/>
                <a:latin typeface="VnNimbusRomanNo9L"/>
              </a:rPr>
              <a:t>–  </a:t>
            </a:r>
            <a:r>
              <a:rPr lang="vi-VN" sz="1800" dirty="0">
                <a:effectLst/>
                <a:latin typeface="VnNimbusRomanNo9L"/>
              </a:rPr>
              <a:t>Quản lý đơn thuốc: xem danh sách, xem thông tin, thêm, sửa, xóa, in, tìm kiếm. </a:t>
            </a:r>
            <a:endParaRPr lang="vi-VN" sz="2400" b="0" dirty="0">
              <a:effectLst/>
              <a:latin typeface="Calibri"/>
            </a:endParaRPr>
          </a:p>
          <a:p>
            <a:r>
              <a:rPr lang="vi-VN" sz="1800" b="1" dirty="0">
                <a:effectLst/>
                <a:latin typeface="VnNimbusRomanNo9L"/>
              </a:rPr>
              <a:t>–  </a:t>
            </a:r>
            <a:r>
              <a:rPr lang="vi-VN" sz="1800" dirty="0">
                <a:effectLst/>
                <a:latin typeface="VnNimbusRomanNo9L"/>
              </a:rPr>
              <a:t>Quản lý phiếu dịch vụ: xem danh sách, xem thông tin, tìm kiếm, thêm, sửa, xóa, in phiếu. </a:t>
            </a:r>
            <a:endParaRPr lang="vi-VN" sz="2400" b="0" dirty="0">
              <a:effectLst/>
              <a:latin typeface="Calibri"/>
            </a:endParaRPr>
          </a:p>
          <a:p>
            <a:r>
              <a:rPr lang="vi-VN" sz="1800" b="1" dirty="0">
                <a:effectLst/>
                <a:latin typeface="VnNimbusRomanNo9L"/>
              </a:rPr>
              <a:t>–  </a:t>
            </a:r>
            <a:r>
              <a:rPr lang="vi-VN" sz="1800" dirty="0">
                <a:effectLst/>
                <a:latin typeface="VnNimbusRomanNo9L"/>
              </a:rPr>
              <a:t>Quản lý loại thuốc: xem danh sách, tìm kiếm. </a:t>
            </a:r>
            <a:endParaRPr lang="vi-VN" sz="2400" b="0" dirty="0">
              <a:effectLst/>
              <a:latin typeface="Calibri"/>
            </a:endParaRPr>
          </a:p>
          <a:p>
            <a:r>
              <a:rPr lang="vi-VN" sz="1800" b="1" dirty="0">
                <a:effectLst/>
                <a:latin typeface="VnNimbusRomanNo9L"/>
              </a:rPr>
              <a:t>–  </a:t>
            </a:r>
            <a:r>
              <a:rPr lang="vi-VN" sz="1800" dirty="0">
                <a:effectLst/>
                <a:latin typeface="VnNimbusRomanNo9L"/>
              </a:rPr>
              <a:t>Quản lý thuốc :xem danh sách (xem thông tin), tìm kiếm. </a:t>
            </a:r>
            <a:endParaRPr lang="vi-VN" sz="2400" b="0" dirty="0">
              <a:effectLst/>
              <a:latin typeface="Calibri"/>
            </a:endParaRPr>
          </a:p>
          <a:p>
            <a:r>
              <a:rPr lang="vi-VN" sz="1800" b="1" dirty="0">
                <a:effectLst/>
                <a:latin typeface="VnNimbusRomanNo9L"/>
              </a:rPr>
              <a:t>–  </a:t>
            </a:r>
            <a:r>
              <a:rPr lang="vi-VN" sz="1800" dirty="0">
                <a:effectLst/>
                <a:latin typeface="VnNimbusRomanNo9L"/>
              </a:rPr>
              <a:t>Quản lý bệnh nhân : xem danh sách, thêm, sửa, xóa, tìm kiếm. </a:t>
            </a:r>
            <a:endParaRPr lang="vi-VN" sz="2400" dirty="0">
              <a:effectLst/>
            </a:endParaRPr>
          </a:p>
          <a:p>
            <a:endParaRPr lang="vi-VN" sz="1600" dirty="0"/>
          </a:p>
        </p:txBody>
      </p:sp>
      <p:sp>
        <p:nvSpPr>
          <p:cNvPr id="113" name="Google Shape;113;gb8094943ec_1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b8094943ec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100" dirty="0" err="1">
                <a:latin typeface="Lora"/>
                <a:ea typeface="Lora"/>
                <a:cs typeface="Lora"/>
                <a:sym typeface="Lora"/>
              </a:rPr>
              <a:t>Xây</a:t>
            </a:r>
            <a:r>
              <a:rPr lang="en-US" sz="1100" baseline="0" dirty="0">
                <a:latin typeface="Lora"/>
                <a:ea typeface="Lora"/>
                <a:cs typeface="Lora"/>
                <a:sym typeface="Lora"/>
              </a:rPr>
              <a:t> </a:t>
            </a:r>
            <a:r>
              <a:rPr lang="en-US" sz="1100" baseline="0" dirty="0" err="1">
                <a:latin typeface="Lora"/>
                <a:ea typeface="Lora"/>
                <a:cs typeface="Lora"/>
                <a:sym typeface="Lora"/>
              </a:rPr>
              <a:t>dựng</a:t>
            </a:r>
            <a:r>
              <a:rPr lang="en-US" sz="1100" baseline="0" dirty="0">
                <a:latin typeface="Lora"/>
                <a:ea typeface="Lora"/>
                <a:cs typeface="Lora"/>
                <a:sym typeface="Lora"/>
              </a:rPr>
              <a:t> CSDL </a:t>
            </a:r>
            <a:r>
              <a:rPr lang="en-US" sz="1100" baseline="0" dirty="0" err="1">
                <a:latin typeface="Lora"/>
                <a:ea typeface="Lora"/>
                <a:cs typeface="Lora"/>
                <a:sym typeface="Lora"/>
              </a:rPr>
              <a:t>dùng</a:t>
            </a:r>
            <a:r>
              <a:rPr lang="en-US" sz="1100" baseline="0" dirty="0">
                <a:latin typeface="Lora"/>
                <a:ea typeface="Lora"/>
                <a:cs typeface="Lora"/>
                <a:sym typeface="Lora"/>
              </a:rPr>
              <a:t> </a:t>
            </a:r>
            <a:r>
              <a:rPr lang="en-US" sz="1100" baseline="0" dirty="0" err="1">
                <a:latin typeface="Lora"/>
                <a:ea typeface="Lora"/>
                <a:cs typeface="Lora"/>
                <a:sym typeface="Lora"/>
              </a:rPr>
              <a:t>chung</a:t>
            </a:r>
            <a:endParaRPr sz="1100" dirty="0">
              <a:latin typeface="Lora"/>
              <a:ea typeface="Lora"/>
              <a:cs typeface="Lora"/>
              <a:sym typeface="Lora"/>
            </a:endParaRPr>
          </a:p>
        </p:txBody>
      </p:sp>
      <p:sp>
        <p:nvSpPr>
          <p:cNvPr id="113" name="Google Shape;113;gb8094943ec_1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b8094943ec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dirty="0" err="1">
                <a:latin typeface="Lora"/>
                <a:ea typeface="Lora"/>
                <a:cs typeface="Lora"/>
                <a:sym typeface="Lora"/>
              </a:rPr>
              <a:t>Hình</a:t>
            </a:r>
            <a:r>
              <a:rPr lang="en-US" sz="1100" dirty="0">
                <a:latin typeface="Lora"/>
                <a:ea typeface="Lora"/>
                <a:cs typeface="Lora"/>
                <a:sym typeface="Lora"/>
              </a:rPr>
              <a:t> </a:t>
            </a:r>
            <a:r>
              <a:rPr lang="en-US" sz="1100" dirty="0" err="1">
                <a:latin typeface="Lora"/>
                <a:ea typeface="Lora"/>
                <a:cs typeface="Lora"/>
                <a:sym typeface="Lora"/>
              </a:rPr>
              <a:t>trên</a:t>
            </a:r>
            <a:r>
              <a:rPr lang="en-US" sz="1100" dirty="0">
                <a:latin typeface="Lora"/>
                <a:ea typeface="Lora"/>
                <a:cs typeface="Lora"/>
                <a:sym typeface="Lora"/>
              </a:rPr>
              <a:t> </a:t>
            </a:r>
            <a:r>
              <a:rPr lang="en-US" sz="1100" dirty="0" err="1">
                <a:latin typeface="Lora"/>
                <a:ea typeface="Lora"/>
                <a:cs typeface="Lora"/>
                <a:sym typeface="Lora"/>
              </a:rPr>
              <a:t>thể</a:t>
            </a:r>
            <a:r>
              <a:rPr lang="en-US" sz="1100" dirty="0">
                <a:latin typeface="Lora"/>
                <a:ea typeface="Lora"/>
                <a:cs typeface="Lora"/>
                <a:sym typeface="Lora"/>
              </a:rPr>
              <a:t> </a:t>
            </a:r>
            <a:r>
              <a:rPr lang="en-US" sz="1100" dirty="0" err="1">
                <a:latin typeface="Lora"/>
                <a:ea typeface="Lora"/>
                <a:cs typeface="Lora"/>
                <a:sym typeface="Lora"/>
              </a:rPr>
              <a:t>hiện</a:t>
            </a:r>
            <a:r>
              <a:rPr lang="en-US" sz="1100" dirty="0">
                <a:latin typeface="Lora"/>
                <a:ea typeface="Lora"/>
                <a:cs typeface="Lora"/>
                <a:sym typeface="Lora"/>
              </a:rPr>
              <a:t> </a:t>
            </a:r>
            <a:r>
              <a:rPr lang="en-US" sz="1100" dirty="0" err="1">
                <a:latin typeface="Lora"/>
                <a:ea typeface="Lora"/>
                <a:cs typeface="Lora"/>
                <a:sym typeface="Lora"/>
              </a:rPr>
              <a:t>các</a:t>
            </a:r>
            <a:r>
              <a:rPr lang="en-US" sz="1100" dirty="0">
                <a:latin typeface="Lora"/>
                <a:ea typeface="Lora"/>
                <a:cs typeface="Lora"/>
                <a:sym typeface="Lora"/>
              </a:rPr>
              <a:t> </a:t>
            </a:r>
            <a:r>
              <a:rPr lang="en-US" sz="1100" dirty="0" err="1">
                <a:latin typeface="Lora"/>
                <a:ea typeface="Lora"/>
                <a:cs typeface="Lora"/>
                <a:sym typeface="Lora"/>
              </a:rPr>
              <a:t>tác</a:t>
            </a:r>
            <a:r>
              <a:rPr lang="en-US" sz="1100" dirty="0">
                <a:latin typeface="Lora"/>
                <a:ea typeface="Lora"/>
                <a:cs typeface="Lora"/>
                <a:sym typeface="Lora"/>
              </a:rPr>
              <a:t> </a:t>
            </a:r>
            <a:r>
              <a:rPr lang="en-US" sz="1100" dirty="0" err="1">
                <a:latin typeface="Lora"/>
                <a:ea typeface="Lora"/>
                <a:cs typeface="Lora"/>
                <a:sym typeface="Lora"/>
              </a:rPr>
              <a:t>nhân</a:t>
            </a:r>
            <a:r>
              <a:rPr lang="en-US" sz="1100" dirty="0">
                <a:latin typeface="Lora"/>
                <a:ea typeface="Lora"/>
                <a:cs typeface="Lora"/>
                <a:sym typeface="Lora"/>
              </a:rPr>
              <a:t> </a:t>
            </a:r>
            <a:r>
              <a:rPr lang="en-US" sz="1100" dirty="0" err="1">
                <a:latin typeface="Lora"/>
                <a:ea typeface="Lora"/>
                <a:cs typeface="Lora"/>
                <a:sym typeface="Lora"/>
              </a:rPr>
              <a:t>của</a:t>
            </a:r>
            <a:r>
              <a:rPr lang="en-US" sz="1100" dirty="0">
                <a:latin typeface="Lora"/>
                <a:ea typeface="Lora"/>
                <a:cs typeface="Lora"/>
                <a:sym typeface="Lora"/>
              </a:rPr>
              <a:t> </a:t>
            </a:r>
            <a:r>
              <a:rPr lang="en-US" sz="1100" dirty="0" err="1">
                <a:latin typeface="Lora"/>
                <a:ea typeface="Lora"/>
                <a:cs typeface="Lora"/>
                <a:sym typeface="Lora"/>
              </a:rPr>
              <a:t>hệ</a:t>
            </a:r>
            <a:r>
              <a:rPr lang="en-US" sz="1100" dirty="0">
                <a:latin typeface="Lora"/>
                <a:ea typeface="Lora"/>
                <a:cs typeface="Lora"/>
                <a:sym typeface="Lora"/>
              </a:rPr>
              <a:t> </a:t>
            </a:r>
            <a:r>
              <a:rPr lang="en-US" sz="1100" dirty="0" err="1">
                <a:latin typeface="Lora"/>
                <a:ea typeface="Lora"/>
                <a:cs typeface="Lora"/>
                <a:sym typeface="Lora"/>
              </a:rPr>
              <a:t>thống</a:t>
            </a:r>
            <a:r>
              <a:rPr lang="en-US" sz="1100" dirty="0">
                <a:latin typeface="Lora"/>
                <a:ea typeface="Lora"/>
                <a:cs typeface="Lora"/>
                <a:sym typeface="Lora"/>
              </a:rPr>
              <a:t> </a:t>
            </a:r>
            <a:r>
              <a:rPr lang="en-US" sz="1100" dirty="0" err="1">
                <a:latin typeface="Lora"/>
                <a:ea typeface="Lora"/>
                <a:cs typeface="Lora"/>
                <a:sym typeface="Lora"/>
              </a:rPr>
              <a:t>mà</a:t>
            </a:r>
            <a:r>
              <a:rPr lang="en-US" sz="1100" dirty="0">
                <a:latin typeface="Lora"/>
                <a:ea typeface="Lora"/>
                <a:cs typeface="Lora"/>
                <a:sym typeface="Lora"/>
              </a:rPr>
              <a:t> </a:t>
            </a:r>
            <a:r>
              <a:rPr lang="en-US" sz="1100" dirty="0" err="1">
                <a:latin typeface="Lora"/>
                <a:ea typeface="Lora"/>
                <a:cs typeface="Lora"/>
                <a:sym typeface="Lora"/>
              </a:rPr>
              <a:t>mối</a:t>
            </a:r>
            <a:r>
              <a:rPr lang="en-US" sz="1100" dirty="0">
                <a:latin typeface="Lora"/>
                <a:ea typeface="Lora"/>
                <a:cs typeface="Lora"/>
                <a:sym typeface="Lora"/>
              </a:rPr>
              <a:t> qua </a:t>
            </a:r>
            <a:r>
              <a:rPr lang="en-US" sz="1100" dirty="0" err="1">
                <a:latin typeface="Lora"/>
                <a:ea typeface="Lora"/>
                <a:cs typeface="Lora"/>
                <a:sym typeface="Lora"/>
              </a:rPr>
              <a:t>hệ</a:t>
            </a:r>
            <a:r>
              <a:rPr lang="en-US" sz="1100" dirty="0">
                <a:latin typeface="Lora"/>
                <a:ea typeface="Lora"/>
                <a:cs typeface="Lora"/>
                <a:sym typeface="Lora"/>
              </a:rPr>
              <a:t> </a:t>
            </a:r>
            <a:r>
              <a:rPr lang="en-US" sz="1100" dirty="0" err="1">
                <a:latin typeface="Lora"/>
                <a:ea typeface="Lora"/>
                <a:cs typeface="Lora"/>
                <a:sym typeface="Lora"/>
              </a:rPr>
              <a:t>giữa</a:t>
            </a:r>
            <a:r>
              <a:rPr lang="en-US" sz="1100" dirty="0">
                <a:latin typeface="Lora"/>
                <a:ea typeface="Lora"/>
                <a:cs typeface="Lora"/>
                <a:sym typeface="Lora"/>
              </a:rPr>
              <a:t> </a:t>
            </a:r>
            <a:r>
              <a:rPr lang="en-US" sz="1100" dirty="0" err="1">
                <a:latin typeface="Lora"/>
                <a:ea typeface="Lora"/>
                <a:cs typeface="Lora"/>
                <a:sym typeface="Lora"/>
              </a:rPr>
              <a:t>các</a:t>
            </a:r>
            <a:r>
              <a:rPr lang="en-US" sz="1100" dirty="0">
                <a:latin typeface="Lora"/>
                <a:ea typeface="Lora"/>
                <a:cs typeface="Lora"/>
                <a:sym typeface="Lora"/>
              </a:rPr>
              <a:t> </a:t>
            </a:r>
            <a:r>
              <a:rPr lang="en-US" sz="1100" dirty="0" err="1">
                <a:latin typeface="Lora"/>
                <a:ea typeface="Lora"/>
                <a:cs typeface="Lora"/>
                <a:sym typeface="Lora"/>
              </a:rPr>
              <a:t>tác</a:t>
            </a:r>
            <a:r>
              <a:rPr lang="en-US" sz="1100" dirty="0">
                <a:latin typeface="Lora"/>
                <a:ea typeface="Lora"/>
                <a:cs typeface="Lora"/>
                <a:sym typeface="Lora"/>
              </a:rPr>
              <a:t> </a:t>
            </a:r>
            <a:r>
              <a:rPr lang="en-US" sz="1100" dirty="0" err="1">
                <a:latin typeface="Lora"/>
                <a:ea typeface="Lora"/>
                <a:cs typeface="Lora"/>
                <a:sym typeface="Lora"/>
              </a:rPr>
              <a:t>nhân</a:t>
            </a:r>
            <a:r>
              <a:rPr lang="en-US" sz="1100" dirty="0">
                <a:latin typeface="Lora"/>
                <a:ea typeface="Lora"/>
                <a:cs typeface="Lora"/>
                <a:sym typeface="Lora"/>
              </a:rPr>
              <a:t> </a:t>
            </a:r>
            <a:r>
              <a:rPr lang="en-US" sz="1100" dirty="0" err="1">
                <a:latin typeface="Lora"/>
                <a:ea typeface="Lora"/>
                <a:cs typeface="Lora"/>
                <a:sym typeface="Lora"/>
              </a:rPr>
              <a:t>trong</a:t>
            </a:r>
            <a:r>
              <a:rPr lang="en-US" sz="1100" dirty="0">
                <a:latin typeface="Lora"/>
                <a:ea typeface="Lora"/>
                <a:cs typeface="Lora"/>
                <a:sym typeface="Lora"/>
              </a:rPr>
              <a:t> </a:t>
            </a:r>
            <a:r>
              <a:rPr lang="en-US" sz="1100" dirty="0" err="1">
                <a:latin typeface="Lora"/>
                <a:ea typeface="Lora"/>
                <a:cs typeface="Lora"/>
                <a:sym typeface="Lora"/>
              </a:rPr>
              <a:t>hệ</a:t>
            </a:r>
            <a:r>
              <a:rPr lang="en-US" sz="1100" dirty="0">
                <a:latin typeface="Lora"/>
                <a:ea typeface="Lora"/>
                <a:cs typeface="Lora"/>
                <a:sym typeface="Lora"/>
              </a:rPr>
              <a:t> </a:t>
            </a:r>
            <a:r>
              <a:rPr lang="en-US" sz="1100" dirty="0" err="1">
                <a:latin typeface="Lora"/>
                <a:ea typeface="Lora"/>
                <a:cs typeface="Lora"/>
                <a:sym typeface="Lora"/>
              </a:rPr>
              <a:t>thống</a:t>
            </a:r>
            <a:r>
              <a:rPr lang="en-US" sz="1100" dirty="0">
                <a:latin typeface="Lora"/>
                <a:ea typeface="Lora"/>
                <a:cs typeface="Lora"/>
                <a:sym typeface="Lora"/>
              </a:rPr>
              <a:t>. </a:t>
            </a:r>
            <a:r>
              <a:rPr lang="en-US" sz="1100" dirty="0" err="1">
                <a:latin typeface="Lora"/>
                <a:ea typeface="Lora"/>
                <a:cs typeface="Lora"/>
                <a:sym typeface="Lora"/>
              </a:rPr>
              <a:t>Cụ</a:t>
            </a:r>
            <a:r>
              <a:rPr lang="en-US" sz="1100" dirty="0">
                <a:latin typeface="Lora"/>
                <a:ea typeface="Lora"/>
                <a:cs typeface="Lora"/>
                <a:sym typeface="Lora"/>
              </a:rPr>
              <a:t> </a:t>
            </a:r>
            <a:r>
              <a:rPr lang="en-US" sz="1100" dirty="0" err="1">
                <a:latin typeface="Lora"/>
                <a:ea typeface="Lora"/>
                <a:cs typeface="Lora"/>
                <a:sym typeface="Lora"/>
              </a:rPr>
              <a:t>thể</a:t>
            </a:r>
            <a:r>
              <a:rPr lang="en-US" sz="1100" dirty="0">
                <a:latin typeface="Lora"/>
                <a:ea typeface="Lora"/>
                <a:cs typeface="Lora"/>
                <a:sym typeface="Lora"/>
              </a:rPr>
              <a:t> </a:t>
            </a:r>
            <a:r>
              <a:rPr lang="en-US" sz="1100" dirty="0" err="1">
                <a:latin typeface="Lora"/>
                <a:ea typeface="Lora"/>
                <a:cs typeface="Lora"/>
                <a:sym typeface="Lora"/>
              </a:rPr>
              <a:t>các</a:t>
            </a:r>
            <a:r>
              <a:rPr lang="en-US" sz="1100" dirty="0">
                <a:latin typeface="Lora"/>
                <a:ea typeface="Lora"/>
                <a:cs typeface="Lora"/>
                <a:sym typeface="Lora"/>
              </a:rPr>
              <a:t> </a:t>
            </a:r>
            <a:r>
              <a:rPr lang="en-US" sz="1100" dirty="0" err="1">
                <a:latin typeface="Lora"/>
                <a:ea typeface="Lora"/>
                <a:cs typeface="Lora"/>
                <a:sym typeface="Lora"/>
              </a:rPr>
              <a:t>tác</a:t>
            </a:r>
            <a:r>
              <a:rPr lang="en-US" sz="1100" dirty="0">
                <a:latin typeface="Lora"/>
                <a:ea typeface="Lora"/>
                <a:cs typeface="Lora"/>
                <a:sym typeface="Lora"/>
              </a:rPr>
              <a:t> </a:t>
            </a:r>
            <a:r>
              <a:rPr lang="en-US" sz="1100" dirty="0" err="1">
                <a:latin typeface="Lora"/>
                <a:ea typeface="Lora"/>
                <a:cs typeface="Lora"/>
                <a:sym typeface="Lora"/>
              </a:rPr>
              <a:t>nhân</a:t>
            </a:r>
            <a:r>
              <a:rPr lang="en-US" sz="1100" dirty="0">
                <a:latin typeface="Lora"/>
                <a:ea typeface="Lora"/>
                <a:cs typeface="Lora"/>
                <a:sym typeface="Lora"/>
              </a:rPr>
              <a:t> </a:t>
            </a:r>
            <a:r>
              <a:rPr lang="en-US" sz="1100" dirty="0" err="1">
                <a:latin typeface="Lora"/>
                <a:ea typeface="Lora"/>
                <a:cs typeface="Lora"/>
                <a:sym typeface="Lora"/>
              </a:rPr>
              <a:t>của</a:t>
            </a:r>
            <a:r>
              <a:rPr lang="en-US" sz="1100" dirty="0">
                <a:latin typeface="Lora"/>
                <a:ea typeface="Lora"/>
                <a:cs typeface="Lora"/>
                <a:sym typeface="Lora"/>
              </a:rPr>
              <a:t> </a:t>
            </a:r>
            <a:r>
              <a:rPr lang="en-US" sz="1100" dirty="0" err="1">
                <a:latin typeface="Lora"/>
                <a:ea typeface="Lora"/>
                <a:cs typeface="Lora"/>
                <a:sym typeface="Lora"/>
              </a:rPr>
              <a:t>hệ</a:t>
            </a:r>
            <a:r>
              <a:rPr lang="en-US" sz="1100" dirty="0">
                <a:latin typeface="Lora"/>
                <a:ea typeface="Lora"/>
                <a:cs typeface="Lora"/>
                <a:sym typeface="Lora"/>
              </a:rPr>
              <a:t> </a:t>
            </a:r>
            <a:r>
              <a:rPr lang="en-US" sz="1100" dirty="0" err="1">
                <a:latin typeface="Lora"/>
                <a:ea typeface="Lora"/>
                <a:cs typeface="Lora"/>
                <a:sym typeface="Lora"/>
              </a:rPr>
              <a:t>thống</a:t>
            </a:r>
            <a:r>
              <a:rPr lang="en-US" sz="1100" dirty="0">
                <a:latin typeface="Lora"/>
                <a:ea typeface="Lora"/>
                <a:cs typeface="Lora"/>
                <a:sym typeface="Lora"/>
              </a:rPr>
              <a:t> bao </a:t>
            </a:r>
            <a:r>
              <a:rPr lang="en-US" sz="1100" dirty="0" err="1">
                <a:latin typeface="Lora"/>
                <a:ea typeface="Lora"/>
                <a:cs typeface="Lora"/>
                <a:sym typeface="Lora"/>
              </a:rPr>
              <a:t>gồm</a:t>
            </a:r>
            <a:r>
              <a:rPr lang="en-US" sz="1100" dirty="0">
                <a:latin typeface="Lora"/>
                <a:ea typeface="Lora"/>
                <a:cs typeface="Lora"/>
                <a:sym typeface="Lora"/>
              </a:rPr>
              <a:t>: </a:t>
            </a:r>
            <a:endParaRPr sz="1100" dirty="0">
              <a:latin typeface="Lora"/>
              <a:ea typeface="Lora"/>
              <a:cs typeface="Lora"/>
              <a:sym typeface="Lora"/>
            </a:endParaRPr>
          </a:p>
          <a:p>
            <a:pPr marL="228600" lvl="0" indent="0" algn="l" rtl="0">
              <a:lnSpc>
                <a:spcPct val="115000"/>
              </a:lnSpc>
              <a:spcBef>
                <a:spcPts val="0"/>
              </a:spcBef>
              <a:spcAft>
                <a:spcPts val="0"/>
              </a:spcAft>
              <a:buClr>
                <a:schemeClr val="dk1"/>
              </a:buClr>
              <a:buSzPts val="1100"/>
              <a:buFont typeface="Arial"/>
              <a:buNone/>
            </a:pPr>
            <a:r>
              <a:rPr lang="en-US" sz="1100" dirty="0">
                <a:latin typeface="Lora"/>
                <a:ea typeface="Lora"/>
                <a:cs typeface="Lora"/>
                <a:sym typeface="Lora"/>
              </a:rPr>
              <a:t>·         </a:t>
            </a:r>
            <a:r>
              <a:rPr lang="en-US" sz="1100" dirty="0" err="1">
                <a:latin typeface="Lora"/>
                <a:ea typeface="Lora"/>
                <a:cs typeface="Lora"/>
                <a:sym typeface="Lora"/>
              </a:rPr>
              <a:t>Người</a:t>
            </a:r>
            <a:r>
              <a:rPr lang="en-US" sz="1100" dirty="0">
                <a:latin typeface="Lora"/>
                <a:ea typeface="Lora"/>
                <a:cs typeface="Lora"/>
                <a:sym typeface="Lora"/>
              </a:rPr>
              <a:t> </a:t>
            </a:r>
            <a:r>
              <a:rPr lang="en-US" sz="1100" dirty="0" err="1">
                <a:latin typeface="Lora"/>
                <a:ea typeface="Lora"/>
                <a:cs typeface="Lora"/>
                <a:sym typeface="Lora"/>
              </a:rPr>
              <a:t>dùng</a:t>
            </a:r>
            <a:r>
              <a:rPr lang="en-US" sz="1100" dirty="0">
                <a:latin typeface="Lora"/>
                <a:ea typeface="Lora"/>
                <a:cs typeface="Lora"/>
                <a:sym typeface="Lora"/>
              </a:rPr>
              <a:t> </a:t>
            </a:r>
            <a:r>
              <a:rPr lang="en-US" sz="1100" dirty="0" err="1">
                <a:latin typeface="Lora"/>
                <a:ea typeface="Lora"/>
                <a:cs typeface="Lora"/>
                <a:sym typeface="Lora"/>
              </a:rPr>
              <a:t>cá</a:t>
            </a:r>
            <a:r>
              <a:rPr lang="en-US" sz="1100" dirty="0">
                <a:latin typeface="Lora"/>
                <a:ea typeface="Lora"/>
                <a:cs typeface="Lora"/>
                <a:sym typeface="Lora"/>
              </a:rPr>
              <a:t> </a:t>
            </a:r>
            <a:r>
              <a:rPr lang="en-US" sz="1100" dirty="0" err="1">
                <a:latin typeface="Lora"/>
                <a:ea typeface="Lora"/>
                <a:cs typeface="Lora"/>
                <a:sym typeface="Lora"/>
              </a:rPr>
              <a:t>nhân</a:t>
            </a:r>
            <a:r>
              <a:rPr lang="en-US" sz="1100" dirty="0">
                <a:latin typeface="Lora"/>
                <a:ea typeface="Lora"/>
                <a:cs typeface="Lora"/>
                <a:sym typeface="Lora"/>
              </a:rPr>
              <a:t>: </a:t>
            </a:r>
            <a:r>
              <a:rPr lang="en-US" sz="1100" dirty="0" err="1">
                <a:latin typeface="Lora"/>
                <a:ea typeface="Lora"/>
                <a:cs typeface="Lora"/>
                <a:sym typeface="Lora"/>
              </a:rPr>
              <a:t>Là</a:t>
            </a:r>
            <a:r>
              <a:rPr lang="en-US" sz="1100" dirty="0">
                <a:latin typeface="Lora"/>
                <a:ea typeface="Lora"/>
                <a:cs typeface="Lora"/>
                <a:sym typeface="Lora"/>
              </a:rPr>
              <a:t> </a:t>
            </a:r>
            <a:r>
              <a:rPr lang="en-US" sz="1100" dirty="0" err="1">
                <a:latin typeface="Lora"/>
                <a:ea typeface="Lora"/>
                <a:cs typeface="Lora"/>
                <a:sym typeface="Lora"/>
              </a:rPr>
              <a:t>đối</a:t>
            </a:r>
            <a:r>
              <a:rPr lang="en-US" sz="1100" dirty="0">
                <a:latin typeface="Lora"/>
                <a:ea typeface="Lora"/>
                <a:cs typeface="Lora"/>
                <a:sym typeface="Lora"/>
              </a:rPr>
              <a:t> </a:t>
            </a:r>
            <a:r>
              <a:rPr lang="en-US" sz="1100" dirty="0" err="1">
                <a:latin typeface="Lora"/>
                <a:ea typeface="Lora"/>
                <a:cs typeface="Lora"/>
                <a:sym typeface="Lora"/>
              </a:rPr>
              <a:t>tượng</a:t>
            </a:r>
            <a:r>
              <a:rPr lang="en-US" sz="1100" dirty="0">
                <a:latin typeface="Lora"/>
                <a:ea typeface="Lora"/>
                <a:cs typeface="Lora"/>
                <a:sym typeface="Lora"/>
              </a:rPr>
              <a:t> </a:t>
            </a:r>
            <a:r>
              <a:rPr lang="en-US" sz="1100" dirty="0" err="1">
                <a:latin typeface="Lora"/>
                <a:ea typeface="Lora"/>
                <a:cs typeface="Lora"/>
                <a:sym typeface="Lora"/>
              </a:rPr>
              <a:t>trực</a:t>
            </a:r>
            <a:r>
              <a:rPr lang="en-US" sz="1100" dirty="0">
                <a:latin typeface="Lora"/>
                <a:ea typeface="Lora"/>
                <a:cs typeface="Lora"/>
                <a:sym typeface="Lora"/>
              </a:rPr>
              <a:t> </a:t>
            </a:r>
            <a:r>
              <a:rPr lang="en-US" sz="1100" dirty="0" err="1">
                <a:latin typeface="Lora"/>
                <a:ea typeface="Lora"/>
                <a:cs typeface="Lora"/>
                <a:sym typeface="Lora"/>
              </a:rPr>
              <a:t>tiếp</a:t>
            </a:r>
            <a:r>
              <a:rPr lang="en-US" sz="1100" dirty="0">
                <a:latin typeface="Lora"/>
                <a:ea typeface="Lora"/>
                <a:cs typeface="Lora"/>
                <a:sym typeface="Lora"/>
              </a:rPr>
              <a:t> </a:t>
            </a:r>
            <a:r>
              <a:rPr lang="en-US" sz="1100" dirty="0" err="1">
                <a:latin typeface="Lora"/>
                <a:ea typeface="Lora"/>
                <a:cs typeface="Lora"/>
                <a:sym typeface="Lora"/>
              </a:rPr>
              <a:t>thao</a:t>
            </a:r>
            <a:r>
              <a:rPr lang="en-US" sz="1100" dirty="0">
                <a:latin typeface="Lora"/>
                <a:ea typeface="Lora"/>
                <a:cs typeface="Lora"/>
                <a:sym typeface="Lora"/>
              </a:rPr>
              <a:t> </a:t>
            </a:r>
            <a:r>
              <a:rPr lang="en-US" sz="1100" dirty="0" err="1">
                <a:latin typeface="Lora"/>
                <a:ea typeface="Lora"/>
                <a:cs typeface="Lora"/>
                <a:sym typeface="Lora"/>
              </a:rPr>
              <a:t>tác</a:t>
            </a:r>
            <a:r>
              <a:rPr lang="en-US" sz="1100" dirty="0">
                <a:latin typeface="Lora"/>
                <a:ea typeface="Lora"/>
                <a:cs typeface="Lora"/>
                <a:sym typeface="Lora"/>
              </a:rPr>
              <a:t> </a:t>
            </a:r>
            <a:r>
              <a:rPr lang="en-US" sz="1100" dirty="0" err="1">
                <a:latin typeface="Lora"/>
                <a:ea typeface="Lora"/>
                <a:cs typeface="Lora"/>
                <a:sym typeface="Lora"/>
              </a:rPr>
              <a:t>thường</a:t>
            </a:r>
            <a:r>
              <a:rPr lang="en-US" sz="1100" dirty="0">
                <a:latin typeface="Lora"/>
                <a:ea typeface="Lora"/>
                <a:cs typeface="Lora"/>
                <a:sym typeface="Lora"/>
              </a:rPr>
              <a:t> </a:t>
            </a:r>
            <a:r>
              <a:rPr lang="en-US" sz="1100" dirty="0" err="1">
                <a:latin typeface="Lora"/>
                <a:ea typeface="Lora"/>
                <a:cs typeface="Lora"/>
                <a:sym typeface="Lora"/>
              </a:rPr>
              <a:t>xuyên</a:t>
            </a:r>
            <a:r>
              <a:rPr lang="en-US" sz="1100" dirty="0">
                <a:latin typeface="Lora"/>
                <a:ea typeface="Lora"/>
                <a:cs typeface="Lora"/>
                <a:sym typeface="Lora"/>
              </a:rPr>
              <a:t> </a:t>
            </a:r>
            <a:r>
              <a:rPr lang="en-US" sz="1100" dirty="0" err="1">
                <a:latin typeface="Lora"/>
                <a:ea typeface="Lora"/>
                <a:cs typeface="Lora"/>
                <a:sym typeface="Lora"/>
              </a:rPr>
              <a:t>với</a:t>
            </a:r>
            <a:r>
              <a:rPr lang="en-US" sz="1100" dirty="0">
                <a:latin typeface="Lora"/>
                <a:ea typeface="Lora"/>
                <a:cs typeface="Lora"/>
                <a:sym typeface="Lora"/>
              </a:rPr>
              <a:t> </a:t>
            </a:r>
            <a:r>
              <a:rPr lang="en-US" sz="1100" dirty="0" err="1">
                <a:latin typeface="Lora"/>
                <a:ea typeface="Lora"/>
                <a:cs typeface="Lora"/>
                <a:sym typeface="Lora"/>
              </a:rPr>
              <a:t>hệ</a:t>
            </a:r>
            <a:r>
              <a:rPr lang="en-US" sz="1100" dirty="0">
                <a:latin typeface="Lora"/>
                <a:ea typeface="Lora"/>
                <a:cs typeface="Lora"/>
                <a:sym typeface="Lora"/>
              </a:rPr>
              <a:t> </a:t>
            </a:r>
            <a:r>
              <a:rPr lang="en-US" sz="1100" dirty="0" err="1">
                <a:latin typeface="Lora"/>
                <a:ea typeface="Lora"/>
                <a:cs typeface="Lora"/>
                <a:sym typeface="Lora"/>
              </a:rPr>
              <a:t>thống</a:t>
            </a:r>
            <a:r>
              <a:rPr lang="en-US" sz="1100" dirty="0">
                <a:latin typeface="Lora"/>
                <a:ea typeface="Lora"/>
                <a:cs typeface="Lora"/>
                <a:sym typeface="Lora"/>
              </a:rPr>
              <a:t>. </a:t>
            </a:r>
            <a:r>
              <a:rPr lang="en-US" sz="1100" dirty="0" err="1">
                <a:latin typeface="Lora"/>
                <a:ea typeface="Lora"/>
                <a:cs typeface="Lora"/>
                <a:sym typeface="Lora"/>
              </a:rPr>
              <a:t>Ghi</a:t>
            </a:r>
            <a:r>
              <a:rPr lang="en-US" sz="1100" dirty="0">
                <a:latin typeface="Lora"/>
                <a:ea typeface="Lora"/>
                <a:cs typeface="Lora"/>
                <a:sym typeface="Lora"/>
              </a:rPr>
              <a:t> </a:t>
            </a:r>
            <a:r>
              <a:rPr lang="en-US" sz="1100" dirty="0" err="1">
                <a:latin typeface="Lora"/>
                <a:ea typeface="Lora"/>
                <a:cs typeface="Lora"/>
                <a:sym typeface="Lora"/>
              </a:rPr>
              <a:t>lại</a:t>
            </a:r>
            <a:r>
              <a:rPr lang="en-US" sz="1100" dirty="0">
                <a:latin typeface="Lora"/>
                <a:ea typeface="Lora"/>
                <a:cs typeface="Lora"/>
                <a:sym typeface="Lora"/>
              </a:rPr>
              <a:t> </a:t>
            </a:r>
            <a:r>
              <a:rPr lang="en-US" sz="1100" dirty="0" err="1">
                <a:latin typeface="Lora"/>
                <a:ea typeface="Lora"/>
                <a:cs typeface="Lora"/>
                <a:sym typeface="Lora"/>
              </a:rPr>
              <a:t>toàn</a:t>
            </a:r>
            <a:r>
              <a:rPr lang="en-US" sz="1100" dirty="0">
                <a:latin typeface="Lora"/>
                <a:ea typeface="Lora"/>
                <a:cs typeface="Lora"/>
                <a:sym typeface="Lora"/>
              </a:rPr>
              <a:t> </a:t>
            </a:r>
            <a:r>
              <a:rPr lang="en-US" sz="1100" dirty="0" err="1">
                <a:latin typeface="Lora"/>
                <a:ea typeface="Lora"/>
                <a:cs typeface="Lora"/>
                <a:sym typeface="Lora"/>
              </a:rPr>
              <a:t>bộ</a:t>
            </a:r>
            <a:r>
              <a:rPr lang="en-US" sz="1100" dirty="0">
                <a:latin typeface="Lora"/>
                <a:ea typeface="Lora"/>
                <a:cs typeface="Lora"/>
                <a:sym typeface="Lora"/>
              </a:rPr>
              <a:t> </a:t>
            </a:r>
            <a:r>
              <a:rPr lang="en-US" sz="1100" dirty="0" err="1">
                <a:latin typeface="Lora"/>
                <a:ea typeface="Lora"/>
                <a:cs typeface="Lora"/>
                <a:sym typeface="Lora"/>
              </a:rPr>
              <a:t>các</a:t>
            </a:r>
            <a:r>
              <a:rPr lang="en-US" sz="1100" dirty="0">
                <a:latin typeface="Lora"/>
                <a:ea typeface="Lora"/>
                <a:cs typeface="Lora"/>
                <a:sym typeface="Lora"/>
              </a:rPr>
              <a:t> </a:t>
            </a:r>
            <a:r>
              <a:rPr lang="en-US" sz="1100" dirty="0" err="1">
                <a:latin typeface="Lora"/>
                <a:ea typeface="Lora"/>
                <a:cs typeface="Lora"/>
                <a:sym typeface="Lora"/>
              </a:rPr>
              <a:t>chỉ</a:t>
            </a:r>
            <a:r>
              <a:rPr lang="en-US" sz="1100" dirty="0">
                <a:latin typeface="Lora"/>
                <a:ea typeface="Lora"/>
                <a:cs typeface="Lora"/>
                <a:sym typeface="Lora"/>
              </a:rPr>
              <a:t> </a:t>
            </a:r>
            <a:r>
              <a:rPr lang="en-US" sz="1100" dirty="0" err="1">
                <a:latin typeface="Lora"/>
                <a:ea typeface="Lora"/>
                <a:cs typeface="Lora"/>
                <a:sym typeface="Lora"/>
              </a:rPr>
              <a:t>số</a:t>
            </a:r>
            <a:r>
              <a:rPr lang="en-US" sz="1100" dirty="0">
                <a:latin typeface="Lora"/>
                <a:ea typeface="Lora"/>
                <a:cs typeface="Lora"/>
                <a:sym typeface="Lora"/>
              </a:rPr>
              <a:t> </a:t>
            </a:r>
            <a:r>
              <a:rPr lang="en-US" sz="1100" dirty="0" err="1">
                <a:latin typeface="Lora"/>
                <a:ea typeface="Lora"/>
                <a:cs typeface="Lora"/>
                <a:sym typeface="Lora"/>
              </a:rPr>
              <a:t>sức</a:t>
            </a:r>
            <a:r>
              <a:rPr lang="en-US" sz="1100" dirty="0">
                <a:latin typeface="Lora"/>
                <a:ea typeface="Lora"/>
                <a:cs typeface="Lora"/>
                <a:sym typeface="Lora"/>
              </a:rPr>
              <a:t> </a:t>
            </a:r>
            <a:r>
              <a:rPr lang="en-US" sz="1100" dirty="0" err="1">
                <a:latin typeface="Lora"/>
                <a:ea typeface="Lora"/>
                <a:cs typeface="Lora"/>
                <a:sym typeface="Lora"/>
              </a:rPr>
              <a:t>khỏe</a:t>
            </a:r>
            <a:r>
              <a:rPr lang="en-US" sz="1100" dirty="0">
                <a:latin typeface="Lora"/>
                <a:ea typeface="Lora"/>
                <a:cs typeface="Lora"/>
                <a:sym typeface="Lora"/>
              </a:rPr>
              <a:t> </a:t>
            </a:r>
            <a:r>
              <a:rPr lang="en-US" sz="1100" dirty="0" err="1">
                <a:latin typeface="Lora"/>
                <a:ea typeface="Lora"/>
                <a:cs typeface="Lora"/>
                <a:sym typeface="Lora"/>
              </a:rPr>
              <a:t>cá</a:t>
            </a:r>
            <a:r>
              <a:rPr lang="en-US" sz="1100" dirty="0">
                <a:latin typeface="Lora"/>
                <a:ea typeface="Lora"/>
                <a:cs typeface="Lora"/>
                <a:sym typeface="Lora"/>
              </a:rPr>
              <a:t> </a:t>
            </a:r>
            <a:r>
              <a:rPr lang="en-US" sz="1100" dirty="0" err="1">
                <a:latin typeface="Lora"/>
                <a:ea typeface="Lora"/>
                <a:cs typeface="Lora"/>
                <a:sym typeface="Lora"/>
              </a:rPr>
              <a:t>nhân</a:t>
            </a:r>
            <a:r>
              <a:rPr lang="en-US" sz="1100" dirty="0">
                <a:latin typeface="Lora"/>
                <a:ea typeface="Lora"/>
                <a:cs typeface="Lora"/>
                <a:sym typeface="Lora"/>
              </a:rPr>
              <a:t> </a:t>
            </a:r>
            <a:r>
              <a:rPr lang="en-US" sz="1100" dirty="0" err="1">
                <a:latin typeface="Lora"/>
                <a:ea typeface="Lora"/>
                <a:cs typeface="Lora"/>
                <a:sym typeface="Lora"/>
              </a:rPr>
              <a:t>và</a:t>
            </a:r>
            <a:r>
              <a:rPr lang="en-US" sz="1100" dirty="0">
                <a:latin typeface="Lora"/>
                <a:ea typeface="Lora"/>
                <a:cs typeface="Lora"/>
                <a:sym typeface="Lora"/>
              </a:rPr>
              <a:t> </a:t>
            </a:r>
            <a:r>
              <a:rPr lang="en-US" sz="1100" dirty="0" err="1">
                <a:latin typeface="Lora"/>
                <a:ea typeface="Lora"/>
                <a:cs typeface="Lora"/>
                <a:sym typeface="Lora"/>
              </a:rPr>
              <a:t>ghi</a:t>
            </a:r>
            <a:r>
              <a:rPr lang="en-US" sz="1100" dirty="0">
                <a:latin typeface="Lora"/>
                <a:ea typeface="Lora"/>
                <a:cs typeface="Lora"/>
                <a:sym typeface="Lora"/>
              </a:rPr>
              <a:t> </a:t>
            </a:r>
            <a:r>
              <a:rPr lang="en-US" sz="1100" dirty="0" err="1">
                <a:latin typeface="Lora"/>
                <a:ea typeface="Lora"/>
                <a:cs typeface="Lora"/>
                <a:sym typeface="Lora"/>
              </a:rPr>
              <a:t>lại</a:t>
            </a:r>
            <a:r>
              <a:rPr lang="en-US" sz="1100" dirty="0">
                <a:latin typeface="Lora"/>
                <a:ea typeface="Lora"/>
                <a:cs typeface="Lora"/>
                <a:sym typeface="Lora"/>
              </a:rPr>
              <a:t> </a:t>
            </a:r>
            <a:r>
              <a:rPr lang="en-US" sz="1100" dirty="0" err="1">
                <a:latin typeface="Lora"/>
                <a:ea typeface="Lora"/>
                <a:cs typeface="Lora"/>
                <a:sym typeface="Lora"/>
              </a:rPr>
              <a:t>nhật</a:t>
            </a:r>
            <a:r>
              <a:rPr lang="en-US" sz="1100" dirty="0">
                <a:latin typeface="Lora"/>
                <a:ea typeface="Lora"/>
                <a:cs typeface="Lora"/>
                <a:sym typeface="Lora"/>
              </a:rPr>
              <a:t> </a:t>
            </a:r>
            <a:r>
              <a:rPr lang="en-US" sz="1100" dirty="0" err="1">
                <a:latin typeface="Lora"/>
                <a:ea typeface="Lora"/>
                <a:cs typeface="Lora"/>
                <a:sym typeface="Lora"/>
              </a:rPr>
              <a:t>ký</a:t>
            </a:r>
            <a:r>
              <a:rPr lang="en-US" sz="1100" dirty="0">
                <a:latin typeface="Lora"/>
                <a:ea typeface="Lora"/>
                <a:cs typeface="Lora"/>
                <a:sym typeface="Lora"/>
              </a:rPr>
              <a:t> </a:t>
            </a:r>
            <a:r>
              <a:rPr lang="en-US" sz="1100" dirty="0" err="1">
                <a:latin typeface="Lora"/>
                <a:ea typeface="Lora"/>
                <a:cs typeface="Lora"/>
                <a:sym typeface="Lora"/>
              </a:rPr>
              <a:t>bữa</a:t>
            </a:r>
            <a:r>
              <a:rPr lang="en-US" sz="1100" dirty="0">
                <a:latin typeface="Lora"/>
                <a:ea typeface="Lora"/>
                <a:cs typeface="Lora"/>
                <a:sym typeface="Lora"/>
              </a:rPr>
              <a:t> </a:t>
            </a:r>
            <a:r>
              <a:rPr lang="en-US" sz="1100" dirty="0" err="1">
                <a:latin typeface="Lora"/>
                <a:ea typeface="Lora"/>
                <a:cs typeface="Lora"/>
                <a:sym typeface="Lora"/>
              </a:rPr>
              <a:t>ăn</a:t>
            </a:r>
            <a:r>
              <a:rPr lang="en-US" sz="1100" dirty="0">
                <a:latin typeface="Lora"/>
                <a:ea typeface="Lora"/>
                <a:cs typeface="Lora"/>
                <a:sym typeface="Lora"/>
              </a:rPr>
              <a:t>, </a:t>
            </a:r>
            <a:r>
              <a:rPr lang="en-US" sz="1100" dirty="0" err="1">
                <a:latin typeface="Lora"/>
                <a:ea typeface="Lora"/>
                <a:cs typeface="Lora"/>
                <a:sym typeface="Lora"/>
              </a:rPr>
              <a:t>nhật</a:t>
            </a:r>
            <a:r>
              <a:rPr lang="en-US" sz="1100" dirty="0">
                <a:latin typeface="Lora"/>
                <a:ea typeface="Lora"/>
                <a:cs typeface="Lora"/>
                <a:sym typeface="Lora"/>
              </a:rPr>
              <a:t> </a:t>
            </a:r>
            <a:r>
              <a:rPr lang="en-US" sz="1100" dirty="0" err="1">
                <a:latin typeface="Lora"/>
                <a:ea typeface="Lora"/>
                <a:cs typeface="Lora"/>
                <a:sym typeface="Lora"/>
              </a:rPr>
              <a:t>ký</a:t>
            </a:r>
            <a:r>
              <a:rPr lang="en-US" sz="1100" dirty="0">
                <a:latin typeface="Lora"/>
                <a:ea typeface="Lora"/>
                <a:cs typeface="Lora"/>
                <a:sym typeface="Lora"/>
              </a:rPr>
              <a:t> </a:t>
            </a:r>
            <a:r>
              <a:rPr lang="en-US" sz="1100" dirty="0" err="1">
                <a:latin typeface="Lora"/>
                <a:ea typeface="Lora"/>
                <a:cs typeface="Lora"/>
                <a:sym typeface="Lora"/>
              </a:rPr>
              <a:t>hoạt</a:t>
            </a:r>
            <a:r>
              <a:rPr lang="en-US" sz="1100" dirty="0">
                <a:latin typeface="Lora"/>
                <a:ea typeface="Lora"/>
                <a:cs typeface="Lora"/>
                <a:sym typeface="Lora"/>
              </a:rPr>
              <a:t> </a:t>
            </a:r>
            <a:r>
              <a:rPr lang="en-US" sz="1100" dirty="0" err="1">
                <a:latin typeface="Lora"/>
                <a:ea typeface="Lora"/>
                <a:cs typeface="Lora"/>
                <a:sym typeface="Lora"/>
              </a:rPr>
              <a:t>động</a:t>
            </a:r>
            <a:r>
              <a:rPr lang="en-US" sz="1100" dirty="0">
                <a:latin typeface="Lora"/>
                <a:ea typeface="Lora"/>
                <a:cs typeface="Lora"/>
                <a:sym typeface="Lora"/>
              </a:rPr>
              <a:t> </a:t>
            </a:r>
            <a:r>
              <a:rPr lang="en-US" sz="1100" dirty="0" err="1">
                <a:latin typeface="Lora"/>
                <a:ea typeface="Lora"/>
                <a:cs typeface="Lora"/>
                <a:sym typeface="Lora"/>
              </a:rPr>
              <a:t>cá</a:t>
            </a:r>
            <a:r>
              <a:rPr lang="en-US" sz="1100" dirty="0">
                <a:latin typeface="Lora"/>
                <a:ea typeface="Lora"/>
                <a:cs typeface="Lora"/>
                <a:sym typeface="Lora"/>
              </a:rPr>
              <a:t> </a:t>
            </a:r>
            <a:r>
              <a:rPr lang="en-US" sz="1100" dirty="0" err="1">
                <a:latin typeface="Lora"/>
                <a:ea typeface="Lora"/>
                <a:cs typeface="Lora"/>
                <a:sym typeface="Lora"/>
              </a:rPr>
              <a:t>nhân</a:t>
            </a:r>
            <a:r>
              <a:rPr lang="en-US" sz="1100" dirty="0">
                <a:latin typeface="Lora"/>
                <a:ea typeface="Lora"/>
                <a:cs typeface="Lora"/>
                <a:sym typeface="Lora"/>
              </a:rPr>
              <a:t> </a:t>
            </a:r>
            <a:r>
              <a:rPr lang="en-US" sz="1100" dirty="0" err="1">
                <a:latin typeface="Lora"/>
                <a:ea typeface="Lora"/>
                <a:cs typeface="Lora"/>
                <a:sym typeface="Lora"/>
              </a:rPr>
              <a:t>để</a:t>
            </a:r>
            <a:r>
              <a:rPr lang="en-US" sz="1100" dirty="0">
                <a:latin typeface="Lora"/>
                <a:ea typeface="Lora"/>
                <a:cs typeface="Lora"/>
                <a:sym typeface="Lora"/>
              </a:rPr>
              <a:t> </a:t>
            </a:r>
            <a:r>
              <a:rPr lang="en-US" sz="1100" dirty="0" err="1">
                <a:latin typeface="Lora"/>
                <a:ea typeface="Lora"/>
                <a:cs typeface="Lora"/>
                <a:sym typeface="Lora"/>
              </a:rPr>
              <a:t>theo</a:t>
            </a:r>
            <a:r>
              <a:rPr lang="en-US" sz="1100" dirty="0">
                <a:latin typeface="Lora"/>
                <a:ea typeface="Lora"/>
                <a:cs typeface="Lora"/>
                <a:sym typeface="Lora"/>
              </a:rPr>
              <a:t> </a:t>
            </a:r>
            <a:r>
              <a:rPr lang="en-US" sz="1100" dirty="0" err="1">
                <a:latin typeface="Lora"/>
                <a:ea typeface="Lora"/>
                <a:cs typeface="Lora"/>
                <a:sym typeface="Lora"/>
              </a:rPr>
              <a:t>dõi</a:t>
            </a:r>
            <a:r>
              <a:rPr lang="en-US" sz="1100" dirty="0">
                <a:latin typeface="Lora"/>
                <a:ea typeface="Lora"/>
                <a:cs typeface="Lora"/>
                <a:sym typeface="Lora"/>
              </a:rPr>
              <a:t>, </a:t>
            </a:r>
            <a:r>
              <a:rPr lang="en-US" sz="1100" dirty="0" err="1">
                <a:latin typeface="Lora"/>
                <a:ea typeface="Lora"/>
                <a:cs typeface="Lora"/>
                <a:sym typeface="Lora"/>
              </a:rPr>
              <a:t>ngoài</a:t>
            </a:r>
            <a:r>
              <a:rPr lang="en-US" sz="1100" dirty="0">
                <a:latin typeface="Lora"/>
                <a:ea typeface="Lora"/>
                <a:cs typeface="Lora"/>
                <a:sym typeface="Lora"/>
              </a:rPr>
              <a:t> </a:t>
            </a:r>
            <a:r>
              <a:rPr lang="en-US" sz="1100" dirty="0" err="1">
                <a:latin typeface="Lora"/>
                <a:ea typeface="Lora"/>
                <a:cs typeface="Lora"/>
                <a:sym typeface="Lora"/>
              </a:rPr>
              <a:t>ra</a:t>
            </a:r>
            <a:r>
              <a:rPr lang="en-US" sz="1100" dirty="0">
                <a:latin typeface="Lora"/>
                <a:ea typeface="Lora"/>
                <a:cs typeface="Lora"/>
                <a:sym typeface="Lora"/>
              </a:rPr>
              <a:t> </a:t>
            </a:r>
            <a:r>
              <a:rPr lang="en-US" sz="1100" dirty="0" err="1">
                <a:latin typeface="Lora"/>
                <a:ea typeface="Lora"/>
                <a:cs typeface="Lora"/>
                <a:sym typeface="Lora"/>
              </a:rPr>
              <a:t>có</a:t>
            </a:r>
            <a:r>
              <a:rPr lang="en-US" sz="1100" dirty="0">
                <a:latin typeface="Lora"/>
                <a:ea typeface="Lora"/>
                <a:cs typeface="Lora"/>
                <a:sym typeface="Lora"/>
              </a:rPr>
              <a:t> </a:t>
            </a:r>
            <a:r>
              <a:rPr lang="en-US" sz="1100" dirty="0" err="1">
                <a:latin typeface="Lora"/>
                <a:ea typeface="Lora"/>
                <a:cs typeface="Lora"/>
                <a:sym typeface="Lora"/>
              </a:rPr>
              <a:t>thể</a:t>
            </a:r>
            <a:r>
              <a:rPr lang="en-US" sz="1100" dirty="0">
                <a:latin typeface="Lora"/>
                <a:ea typeface="Lora"/>
                <a:cs typeface="Lora"/>
                <a:sym typeface="Lora"/>
              </a:rPr>
              <a:t> </a:t>
            </a:r>
            <a:r>
              <a:rPr lang="en-US" sz="1100" dirty="0" err="1">
                <a:latin typeface="Lora"/>
                <a:ea typeface="Lora"/>
                <a:cs typeface="Lora"/>
                <a:sym typeface="Lora"/>
              </a:rPr>
              <a:t>tham</a:t>
            </a:r>
            <a:r>
              <a:rPr lang="en-US" sz="1100" dirty="0">
                <a:latin typeface="Lora"/>
                <a:ea typeface="Lora"/>
                <a:cs typeface="Lora"/>
                <a:sym typeface="Lora"/>
              </a:rPr>
              <a:t> </a:t>
            </a:r>
            <a:r>
              <a:rPr lang="en-US" sz="1100" dirty="0" err="1">
                <a:latin typeface="Lora"/>
                <a:ea typeface="Lora"/>
                <a:cs typeface="Lora"/>
                <a:sym typeface="Lora"/>
              </a:rPr>
              <a:t>khảo</a:t>
            </a:r>
            <a:r>
              <a:rPr lang="en-US" sz="1100" dirty="0">
                <a:latin typeface="Lora"/>
                <a:ea typeface="Lora"/>
                <a:cs typeface="Lora"/>
                <a:sym typeface="Lora"/>
              </a:rPr>
              <a:t> </a:t>
            </a:r>
            <a:r>
              <a:rPr lang="en-US" sz="1100" dirty="0" err="1">
                <a:latin typeface="Lora"/>
                <a:ea typeface="Lora"/>
                <a:cs typeface="Lora"/>
                <a:sym typeface="Lora"/>
              </a:rPr>
              <a:t>biểu</a:t>
            </a:r>
            <a:r>
              <a:rPr lang="en-US" sz="1100" dirty="0">
                <a:latin typeface="Lora"/>
                <a:ea typeface="Lora"/>
                <a:cs typeface="Lora"/>
                <a:sym typeface="Lora"/>
              </a:rPr>
              <a:t> </a:t>
            </a:r>
            <a:r>
              <a:rPr lang="en-US" sz="1100" dirty="0" err="1">
                <a:latin typeface="Lora"/>
                <a:ea typeface="Lora"/>
                <a:cs typeface="Lora"/>
                <a:sym typeface="Lora"/>
              </a:rPr>
              <a:t>đồ</a:t>
            </a:r>
            <a:r>
              <a:rPr lang="en-US" sz="1100" dirty="0">
                <a:latin typeface="Lora"/>
                <a:ea typeface="Lora"/>
                <a:cs typeface="Lora"/>
                <a:sym typeface="Lora"/>
              </a:rPr>
              <a:t> </a:t>
            </a:r>
            <a:r>
              <a:rPr lang="en-US" sz="1100" dirty="0" err="1">
                <a:latin typeface="Lora"/>
                <a:ea typeface="Lora"/>
                <a:cs typeface="Lora"/>
                <a:sym typeface="Lora"/>
              </a:rPr>
              <a:t>dinh</a:t>
            </a:r>
            <a:r>
              <a:rPr lang="en-US" sz="1100" dirty="0">
                <a:latin typeface="Lora"/>
                <a:ea typeface="Lora"/>
                <a:cs typeface="Lora"/>
                <a:sym typeface="Lora"/>
              </a:rPr>
              <a:t> </a:t>
            </a:r>
            <a:r>
              <a:rPr lang="en-US" sz="1100" dirty="0" err="1">
                <a:latin typeface="Lora"/>
                <a:ea typeface="Lora"/>
                <a:cs typeface="Lora"/>
                <a:sym typeface="Lora"/>
              </a:rPr>
              <a:t>dưỡng</a:t>
            </a:r>
            <a:r>
              <a:rPr lang="en-US" sz="1100" dirty="0">
                <a:latin typeface="Lora"/>
                <a:ea typeface="Lora"/>
                <a:cs typeface="Lora"/>
                <a:sym typeface="Lora"/>
              </a:rPr>
              <a:t> </a:t>
            </a:r>
            <a:r>
              <a:rPr lang="en-US" sz="1100" dirty="0" err="1">
                <a:latin typeface="Lora"/>
                <a:ea typeface="Lora"/>
                <a:cs typeface="Lora"/>
                <a:sym typeface="Lora"/>
              </a:rPr>
              <a:t>theo</a:t>
            </a:r>
            <a:r>
              <a:rPr lang="en-US" sz="1100" dirty="0">
                <a:latin typeface="Lora"/>
                <a:ea typeface="Lora"/>
                <a:cs typeface="Lora"/>
                <a:sym typeface="Lora"/>
              </a:rPr>
              <a:t> </a:t>
            </a:r>
            <a:r>
              <a:rPr lang="en-US" sz="1100" dirty="0" err="1">
                <a:latin typeface="Lora"/>
                <a:ea typeface="Lora"/>
                <a:cs typeface="Lora"/>
                <a:sym typeface="Lora"/>
              </a:rPr>
              <a:t>độ</a:t>
            </a:r>
            <a:r>
              <a:rPr lang="en-US" sz="1100" dirty="0">
                <a:latin typeface="Lora"/>
                <a:ea typeface="Lora"/>
                <a:cs typeface="Lora"/>
                <a:sym typeface="Lora"/>
              </a:rPr>
              <a:t> </a:t>
            </a:r>
            <a:r>
              <a:rPr lang="en-US" sz="1100" dirty="0" err="1">
                <a:latin typeface="Lora"/>
                <a:ea typeface="Lora"/>
                <a:cs typeface="Lora"/>
                <a:sym typeface="Lora"/>
              </a:rPr>
              <a:t>tuổi</a:t>
            </a:r>
            <a:r>
              <a:rPr lang="en-US" sz="1100" dirty="0">
                <a:latin typeface="Lora"/>
                <a:ea typeface="Lora"/>
                <a:cs typeface="Lora"/>
                <a:sym typeface="Lora"/>
              </a:rPr>
              <a:t>, </a:t>
            </a:r>
            <a:r>
              <a:rPr lang="en-US" sz="1100" dirty="0" err="1">
                <a:latin typeface="Lora"/>
                <a:ea typeface="Lora"/>
                <a:cs typeface="Lora"/>
                <a:sym typeface="Lora"/>
              </a:rPr>
              <a:t>theo</a:t>
            </a:r>
            <a:r>
              <a:rPr lang="en-US" sz="1100" dirty="0">
                <a:latin typeface="Lora"/>
                <a:ea typeface="Lora"/>
                <a:cs typeface="Lora"/>
                <a:sym typeface="Lora"/>
              </a:rPr>
              <a:t> </a:t>
            </a:r>
            <a:r>
              <a:rPr lang="en-US" sz="1100" dirty="0" err="1">
                <a:latin typeface="Lora"/>
                <a:ea typeface="Lora"/>
                <a:cs typeface="Lora"/>
                <a:sym typeface="Lora"/>
              </a:rPr>
              <a:t>giới</a:t>
            </a:r>
            <a:r>
              <a:rPr lang="en-US" sz="1100" dirty="0">
                <a:latin typeface="Lora"/>
                <a:ea typeface="Lora"/>
                <a:cs typeface="Lora"/>
                <a:sym typeface="Lora"/>
              </a:rPr>
              <a:t> </a:t>
            </a:r>
            <a:r>
              <a:rPr lang="en-US" sz="1100" dirty="0" err="1">
                <a:latin typeface="Lora"/>
                <a:ea typeface="Lora"/>
                <a:cs typeface="Lora"/>
                <a:sym typeface="Lora"/>
              </a:rPr>
              <a:t>tính</a:t>
            </a:r>
            <a:r>
              <a:rPr lang="en-US" sz="1100" dirty="0">
                <a:latin typeface="Lora"/>
                <a:ea typeface="Lora"/>
                <a:cs typeface="Lora"/>
                <a:sym typeface="Lora"/>
              </a:rPr>
              <a:t> do </a:t>
            </a:r>
            <a:r>
              <a:rPr lang="en-US" sz="1100" dirty="0" err="1">
                <a:latin typeface="Lora"/>
                <a:ea typeface="Lora"/>
                <a:cs typeface="Lora"/>
                <a:sym typeface="Lora"/>
              </a:rPr>
              <a:t>hệ</a:t>
            </a:r>
            <a:r>
              <a:rPr lang="en-US" sz="1100" dirty="0">
                <a:latin typeface="Lora"/>
                <a:ea typeface="Lora"/>
                <a:cs typeface="Lora"/>
                <a:sym typeface="Lora"/>
              </a:rPr>
              <a:t> </a:t>
            </a:r>
            <a:r>
              <a:rPr lang="en-US" sz="1100" dirty="0" err="1">
                <a:latin typeface="Lora"/>
                <a:ea typeface="Lora"/>
                <a:cs typeface="Lora"/>
                <a:sym typeface="Lora"/>
              </a:rPr>
              <a:t>thống</a:t>
            </a:r>
            <a:r>
              <a:rPr lang="en-US" sz="1100" dirty="0">
                <a:latin typeface="Lora"/>
                <a:ea typeface="Lora"/>
                <a:cs typeface="Lora"/>
                <a:sym typeface="Lora"/>
              </a:rPr>
              <a:t> </a:t>
            </a:r>
            <a:r>
              <a:rPr lang="en-US" sz="1100" dirty="0" err="1">
                <a:latin typeface="Lora"/>
                <a:ea typeface="Lora"/>
                <a:cs typeface="Lora"/>
                <a:sym typeface="Lora"/>
              </a:rPr>
              <a:t>cung</a:t>
            </a:r>
            <a:r>
              <a:rPr lang="en-US" sz="1100" dirty="0">
                <a:latin typeface="Lora"/>
                <a:ea typeface="Lora"/>
                <a:cs typeface="Lora"/>
                <a:sym typeface="Lora"/>
              </a:rPr>
              <a:t> </a:t>
            </a:r>
            <a:r>
              <a:rPr lang="en-US" sz="1100" dirty="0" err="1">
                <a:latin typeface="Lora"/>
                <a:ea typeface="Lora"/>
                <a:cs typeface="Lora"/>
                <a:sym typeface="Lora"/>
              </a:rPr>
              <a:t>cấp</a:t>
            </a:r>
            <a:r>
              <a:rPr lang="en-US" sz="1100" dirty="0">
                <a:latin typeface="Lora"/>
                <a:ea typeface="Lora"/>
                <a:cs typeface="Lora"/>
                <a:sym typeface="Lora"/>
              </a:rPr>
              <a:t>. </a:t>
            </a:r>
            <a:endParaRPr sz="1100" dirty="0">
              <a:latin typeface="Lora"/>
              <a:ea typeface="Lora"/>
              <a:cs typeface="Lora"/>
              <a:sym typeface="Lora"/>
            </a:endParaRPr>
          </a:p>
          <a:p>
            <a:pPr marL="228600" lvl="0" indent="0" algn="l" rtl="0">
              <a:lnSpc>
                <a:spcPct val="115000"/>
              </a:lnSpc>
              <a:spcBef>
                <a:spcPts val="0"/>
              </a:spcBef>
              <a:spcAft>
                <a:spcPts val="0"/>
              </a:spcAft>
              <a:buClr>
                <a:schemeClr val="dk1"/>
              </a:buClr>
              <a:buSzPts val="1100"/>
              <a:buFont typeface="Arial"/>
              <a:buNone/>
            </a:pPr>
            <a:r>
              <a:rPr lang="en-US" sz="1100" dirty="0">
                <a:latin typeface="Lora"/>
                <a:ea typeface="Lora"/>
                <a:cs typeface="Lora"/>
                <a:sym typeface="Lora"/>
              </a:rPr>
              <a:t>·         Admin: </a:t>
            </a:r>
            <a:r>
              <a:rPr lang="en-US" sz="1100" dirty="0" err="1">
                <a:latin typeface="Lora"/>
                <a:ea typeface="Lora"/>
                <a:cs typeface="Lora"/>
                <a:sym typeface="Lora"/>
              </a:rPr>
              <a:t>Là</a:t>
            </a:r>
            <a:r>
              <a:rPr lang="en-US" sz="1100" dirty="0">
                <a:latin typeface="Lora"/>
                <a:ea typeface="Lora"/>
                <a:cs typeface="Lora"/>
                <a:sym typeface="Lora"/>
              </a:rPr>
              <a:t> </a:t>
            </a:r>
            <a:r>
              <a:rPr lang="en-US" sz="1100" dirty="0" err="1">
                <a:latin typeface="Lora"/>
                <a:ea typeface="Lora"/>
                <a:cs typeface="Lora"/>
                <a:sym typeface="Lora"/>
              </a:rPr>
              <a:t>đối</a:t>
            </a:r>
            <a:r>
              <a:rPr lang="en-US" sz="1100" dirty="0">
                <a:latin typeface="Lora"/>
                <a:ea typeface="Lora"/>
                <a:cs typeface="Lora"/>
                <a:sym typeface="Lora"/>
              </a:rPr>
              <a:t> </a:t>
            </a:r>
            <a:r>
              <a:rPr lang="en-US" sz="1100" dirty="0" err="1">
                <a:latin typeface="Lora"/>
                <a:ea typeface="Lora"/>
                <a:cs typeface="Lora"/>
                <a:sym typeface="Lora"/>
              </a:rPr>
              <a:t>tượng</a:t>
            </a:r>
            <a:r>
              <a:rPr lang="en-US" sz="1100" dirty="0">
                <a:latin typeface="Lora"/>
                <a:ea typeface="Lora"/>
                <a:cs typeface="Lora"/>
                <a:sym typeface="Lora"/>
              </a:rPr>
              <a:t> </a:t>
            </a:r>
            <a:r>
              <a:rPr lang="en-US" sz="1100" dirty="0" err="1">
                <a:latin typeface="Lora"/>
                <a:ea typeface="Lora"/>
                <a:cs typeface="Lora"/>
                <a:sym typeface="Lora"/>
              </a:rPr>
              <a:t>thao</a:t>
            </a:r>
            <a:r>
              <a:rPr lang="en-US" sz="1100" dirty="0">
                <a:latin typeface="Lora"/>
                <a:ea typeface="Lora"/>
                <a:cs typeface="Lora"/>
                <a:sym typeface="Lora"/>
              </a:rPr>
              <a:t> </a:t>
            </a:r>
            <a:r>
              <a:rPr lang="en-US" sz="1100" dirty="0" err="1">
                <a:latin typeface="Lora"/>
                <a:ea typeface="Lora"/>
                <a:cs typeface="Lora"/>
                <a:sym typeface="Lora"/>
              </a:rPr>
              <a:t>tác</a:t>
            </a:r>
            <a:r>
              <a:rPr lang="en-US" sz="1100" dirty="0">
                <a:latin typeface="Lora"/>
                <a:ea typeface="Lora"/>
                <a:cs typeface="Lora"/>
                <a:sym typeface="Lora"/>
              </a:rPr>
              <a:t> </a:t>
            </a:r>
            <a:r>
              <a:rPr lang="en-US" sz="1100" dirty="0" err="1">
                <a:latin typeface="Lora"/>
                <a:ea typeface="Lora"/>
                <a:cs typeface="Lora"/>
                <a:sym typeface="Lora"/>
              </a:rPr>
              <a:t>với</a:t>
            </a:r>
            <a:r>
              <a:rPr lang="en-US" sz="1100" dirty="0">
                <a:latin typeface="Lora"/>
                <a:ea typeface="Lora"/>
                <a:cs typeface="Lora"/>
                <a:sym typeface="Lora"/>
              </a:rPr>
              <a:t> </a:t>
            </a:r>
            <a:r>
              <a:rPr lang="en-US" sz="1100" dirty="0" err="1">
                <a:latin typeface="Lora"/>
                <a:ea typeface="Lora"/>
                <a:cs typeface="Lora"/>
                <a:sym typeface="Lora"/>
              </a:rPr>
              <a:t>nhiệm</a:t>
            </a:r>
            <a:r>
              <a:rPr lang="en-US" sz="1100" dirty="0">
                <a:latin typeface="Lora"/>
                <a:ea typeface="Lora"/>
                <a:cs typeface="Lora"/>
                <a:sym typeface="Lora"/>
              </a:rPr>
              <a:t> </a:t>
            </a:r>
            <a:r>
              <a:rPr lang="en-US" sz="1100" dirty="0" err="1">
                <a:latin typeface="Lora"/>
                <a:ea typeface="Lora"/>
                <a:cs typeface="Lora"/>
                <a:sym typeface="Lora"/>
              </a:rPr>
              <a:t>vụ</a:t>
            </a:r>
            <a:r>
              <a:rPr lang="en-US" sz="1100" dirty="0">
                <a:latin typeface="Lora"/>
                <a:ea typeface="Lora"/>
                <a:cs typeface="Lora"/>
                <a:sym typeface="Lora"/>
              </a:rPr>
              <a:t> </a:t>
            </a:r>
            <a:r>
              <a:rPr lang="en-US" sz="1100" dirty="0" err="1">
                <a:latin typeface="Lora"/>
                <a:ea typeface="Lora"/>
                <a:cs typeface="Lora"/>
                <a:sym typeface="Lora"/>
              </a:rPr>
              <a:t>quản</a:t>
            </a:r>
            <a:r>
              <a:rPr lang="en-US" sz="1100" dirty="0">
                <a:latin typeface="Lora"/>
                <a:ea typeface="Lora"/>
                <a:cs typeface="Lora"/>
                <a:sym typeface="Lora"/>
              </a:rPr>
              <a:t> </a:t>
            </a:r>
            <a:r>
              <a:rPr lang="en-US" sz="1100" dirty="0" err="1">
                <a:latin typeface="Lora"/>
                <a:ea typeface="Lora"/>
                <a:cs typeface="Lora"/>
                <a:sym typeface="Lora"/>
              </a:rPr>
              <a:t>trị</a:t>
            </a:r>
            <a:r>
              <a:rPr lang="en-US" sz="1100" dirty="0">
                <a:latin typeface="Lora"/>
                <a:ea typeface="Lora"/>
                <a:cs typeface="Lora"/>
                <a:sym typeface="Lora"/>
              </a:rPr>
              <a:t> </a:t>
            </a:r>
            <a:r>
              <a:rPr lang="en-US" sz="1100" dirty="0" err="1">
                <a:latin typeface="Lora"/>
                <a:ea typeface="Lora"/>
                <a:cs typeface="Lora"/>
                <a:sym typeface="Lora"/>
              </a:rPr>
              <a:t>hệ</a:t>
            </a:r>
            <a:r>
              <a:rPr lang="en-US" sz="1100" dirty="0">
                <a:latin typeface="Lora"/>
                <a:ea typeface="Lora"/>
                <a:cs typeface="Lora"/>
                <a:sym typeface="Lora"/>
              </a:rPr>
              <a:t> </a:t>
            </a:r>
            <a:r>
              <a:rPr lang="en-US" sz="1100" dirty="0" err="1">
                <a:latin typeface="Lora"/>
                <a:ea typeface="Lora"/>
                <a:cs typeface="Lora"/>
                <a:sym typeface="Lora"/>
              </a:rPr>
              <a:t>thống</a:t>
            </a:r>
            <a:r>
              <a:rPr lang="en-US" sz="1100" dirty="0">
                <a:latin typeface="Lora"/>
                <a:ea typeface="Lora"/>
                <a:cs typeface="Lora"/>
                <a:sym typeface="Lora"/>
              </a:rPr>
              <a:t>, </a:t>
            </a:r>
            <a:r>
              <a:rPr lang="en-US" sz="1100" dirty="0" err="1">
                <a:latin typeface="Lora"/>
                <a:ea typeface="Lora"/>
                <a:cs typeface="Lora"/>
                <a:sym typeface="Lora"/>
              </a:rPr>
              <a:t>kiểm</a:t>
            </a:r>
            <a:r>
              <a:rPr lang="en-US" sz="1100" dirty="0">
                <a:latin typeface="Lora"/>
                <a:ea typeface="Lora"/>
                <a:cs typeface="Lora"/>
                <a:sym typeface="Lora"/>
              </a:rPr>
              <a:t> </a:t>
            </a:r>
            <a:r>
              <a:rPr lang="en-US" sz="1100" dirty="0" err="1">
                <a:latin typeface="Lora"/>
                <a:ea typeface="Lora"/>
                <a:cs typeface="Lora"/>
                <a:sym typeface="Lora"/>
              </a:rPr>
              <a:t>soát</a:t>
            </a:r>
            <a:r>
              <a:rPr lang="en-US" sz="1100" dirty="0">
                <a:latin typeface="Lora"/>
                <a:ea typeface="Lora"/>
                <a:cs typeface="Lora"/>
                <a:sym typeface="Lora"/>
              </a:rPr>
              <a:t> </a:t>
            </a:r>
            <a:r>
              <a:rPr lang="en-US" sz="1100" dirty="0" err="1">
                <a:latin typeface="Lora"/>
                <a:ea typeface="Lora"/>
                <a:cs typeface="Lora"/>
                <a:sym typeface="Lora"/>
              </a:rPr>
              <a:t>toàn</a:t>
            </a:r>
            <a:r>
              <a:rPr lang="en-US" sz="1100" dirty="0">
                <a:latin typeface="Lora"/>
                <a:ea typeface="Lora"/>
                <a:cs typeface="Lora"/>
                <a:sym typeface="Lora"/>
              </a:rPr>
              <a:t> </a:t>
            </a:r>
            <a:r>
              <a:rPr lang="en-US" sz="1100" dirty="0" err="1">
                <a:latin typeface="Lora"/>
                <a:ea typeface="Lora"/>
                <a:cs typeface="Lora"/>
                <a:sym typeface="Lora"/>
              </a:rPr>
              <a:t>bộ</a:t>
            </a:r>
            <a:r>
              <a:rPr lang="en-US" sz="1100" dirty="0">
                <a:latin typeface="Lora"/>
                <a:ea typeface="Lora"/>
                <a:cs typeface="Lora"/>
                <a:sym typeface="Lora"/>
              </a:rPr>
              <a:t> </a:t>
            </a:r>
            <a:r>
              <a:rPr lang="en-US" sz="1100" dirty="0" err="1">
                <a:latin typeface="Lora"/>
                <a:ea typeface="Lora"/>
                <a:cs typeface="Lora"/>
                <a:sym typeface="Lora"/>
              </a:rPr>
              <a:t>thông</a:t>
            </a:r>
            <a:r>
              <a:rPr lang="en-US" sz="1100" dirty="0">
                <a:latin typeface="Lora"/>
                <a:ea typeface="Lora"/>
                <a:cs typeface="Lora"/>
                <a:sym typeface="Lora"/>
              </a:rPr>
              <a:t> tin </a:t>
            </a:r>
            <a:r>
              <a:rPr lang="en-US" sz="1100" dirty="0" err="1">
                <a:latin typeface="Lora"/>
                <a:ea typeface="Lora"/>
                <a:cs typeface="Lora"/>
                <a:sym typeface="Lora"/>
              </a:rPr>
              <a:t>cá</a:t>
            </a:r>
            <a:r>
              <a:rPr lang="en-US" sz="1100" dirty="0">
                <a:latin typeface="Lora"/>
                <a:ea typeface="Lora"/>
                <a:cs typeface="Lora"/>
                <a:sym typeface="Lora"/>
              </a:rPr>
              <a:t> </a:t>
            </a:r>
            <a:r>
              <a:rPr lang="en-US" sz="1100" dirty="0" err="1">
                <a:latin typeface="Lora"/>
                <a:ea typeface="Lora"/>
                <a:cs typeface="Lora"/>
                <a:sym typeface="Lora"/>
              </a:rPr>
              <a:t>nhân</a:t>
            </a:r>
            <a:r>
              <a:rPr lang="en-US" sz="1100" dirty="0">
                <a:latin typeface="Lora"/>
                <a:ea typeface="Lora"/>
                <a:cs typeface="Lora"/>
                <a:sym typeface="Lora"/>
              </a:rPr>
              <a:t> </a:t>
            </a:r>
            <a:r>
              <a:rPr lang="en-US" sz="1100" dirty="0" err="1">
                <a:latin typeface="Lora"/>
                <a:ea typeface="Lora"/>
                <a:cs typeface="Lora"/>
                <a:sym typeface="Lora"/>
              </a:rPr>
              <a:t>của</a:t>
            </a:r>
            <a:r>
              <a:rPr lang="en-US" sz="1100" dirty="0">
                <a:latin typeface="Lora"/>
                <a:ea typeface="Lora"/>
                <a:cs typeface="Lora"/>
                <a:sym typeface="Lora"/>
              </a:rPr>
              <a:t> </a:t>
            </a:r>
            <a:r>
              <a:rPr lang="en-US" sz="1100" dirty="0" err="1">
                <a:latin typeface="Lora"/>
                <a:ea typeface="Lora"/>
                <a:cs typeface="Lora"/>
                <a:sym typeface="Lora"/>
              </a:rPr>
              <a:t>người</a:t>
            </a:r>
            <a:r>
              <a:rPr lang="en-US" sz="1100" dirty="0">
                <a:latin typeface="Lora"/>
                <a:ea typeface="Lora"/>
                <a:cs typeface="Lora"/>
                <a:sym typeface="Lora"/>
              </a:rPr>
              <a:t> </a:t>
            </a:r>
            <a:r>
              <a:rPr lang="en-US" sz="1100" dirty="0" err="1">
                <a:latin typeface="Lora"/>
                <a:ea typeface="Lora"/>
                <a:cs typeface="Lora"/>
                <a:sym typeface="Lora"/>
              </a:rPr>
              <a:t>dùng</a:t>
            </a:r>
            <a:r>
              <a:rPr lang="en-US" sz="1100" dirty="0">
                <a:latin typeface="Lora"/>
                <a:ea typeface="Lora"/>
                <a:cs typeface="Lora"/>
                <a:sym typeface="Lora"/>
              </a:rPr>
              <a:t> </a:t>
            </a:r>
            <a:r>
              <a:rPr lang="en-US" sz="1100" dirty="0" err="1">
                <a:latin typeface="Lora"/>
                <a:ea typeface="Lora"/>
                <a:cs typeface="Lora"/>
                <a:sym typeface="Lora"/>
              </a:rPr>
              <a:t>cá</a:t>
            </a:r>
            <a:r>
              <a:rPr lang="en-US" sz="1100" dirty="0">
                <a:latin typeface="Lora"/>
                <a:ea typeface="Lora"/>
                <a:cs typeface="Lora"/>
                <a:sym typeface="Lora"/>
              </a:rPr>
              <a:t> </a:t>
            </a:r>
            <a:r>
              <a:rPr lang="en-US" sz="1100" dirty="0" err="1">
                <a:latin typeface="Lora"/>
                <a:ea typeface="Lora"/>
                <a:cs typeface="Lora"/>
                <a:sym typeface="Lora"/>
              </a:rPr>
              <a:t>nhân</a:t>
            </a:r>
            <a:r>
              <a:rPr lang="en-US" sz="1100" dirty="0">
                <a:latin typeface="Lora"/>
                <a:ea typeface="Lora"/>
                <a:cs typeface="Lora"/>
                <a:sym typeface="Lora"/>
              </a:rPr>
              <a:t>, </a:t>
            </a:r>
            <a:r>
              <a:rPr lang="en-US" sz="1100" dirty="0" err="1">
                <a:latin typeface="Lora"/>
                <a:ea typeface="Lora"/>
                <a:cs typeface="Lora"/>
                <a:sym typeface="Lora"/>
              </a:rPr>
              <a:t>kiểm</a:t>
            </a:r>
            <a:r>
              <a:rPr lang="en-US" sz="1100" dirty="0">
                <a:latin typeface="Lora"/>
                <a:ea typeface="Lora"/>
                <a:cs typeface="Lora"/>
                <a:sym typeface="Lora"/>
              </a:rPr>
              <a:t> </a:t>
            </a:r>
            <a:r>
              <a:rPr lang="en-US" sz="1100" dirty="0" err="1">
                <a:latin typeface="Lora"/>
                <a:ea typeface="Lora"/>
                <a:cs typeface="Lora"/>
                <a:sym typeface="Lora"/>
              </a:rPr>
              <a:t>soát</a:t>
            </a:r>
            <a:r>
              <a:rPr lang="en-US" sz="1100" dirty="0">
                <a:latin typeface="Lora"/>
                <a:ea typeface="Lora"/>
                <a:cs typeface="Lora"/>
                <a:sym typeface="Lora"/>
              </a:rPr>
              <a:t> </a:t>
            </a:r>
            <a:r>
              <a:rPr lang="en-US" sz="1100" dirty="0" err="1">
                <a:latin typeface="Lora"/>
                <a:ea typeface="Lora"/>
                <a:cs typeface="Lora"/>
                <a:sym typeface="Lora"/>
              </a:rPr>
              <a:t>lượng</a:t>
            </a:r>
            <a:r>
              <a:rPr lang="en-US" sz="1100" dirty="0">
                <a:latin typeface="Lora"/>
                <a:ea typeface="Lora"/>
                <a:cs typeface="Lora"/>
                <a:sym typeface="Lora"/>
              </a:rPr>
              <a:t> users, </a:t>
            </a:r>
            <a:r>
              <a:rPr lang="en-US" sz="1100" dirty="0" err="1">
                <a:latin typeface="Lora"/>
                <a:ea typeface="Lora"/>
                <a:cs typeface="Lora"/>
                <a:sym typeface="Lora"/>
              </a:rPr>
              <a:t>lượng</a:t>
            </a:r>
            <a:r>
              <a:rPr lang="en-US" sz="1100" dirty="0">
                <a:latin typeface="Lora"/>
                <a:ea typeface="Lora"/>
                <a:cs typeface="Lora"/>
                <a:sym typeface="Lora"/>
              </a:rPr>
              <a:t> </a:t>
            </a:r>
            <a:r>
              <a:rPr lang="en-US" sz="1100" dirty="0" err="1">
                <a:latin typeface="Lora"/>
                <a:ea typeface="Lora"/>
                <a:cs typeface="Lora"/>
                <a:sym typeface="Lora"/>
              </a:rPr>
              <a:t>đăng</a:t>
            </a:r>
            <a:r>
              <a:rPr lang="en-US" sz="1100" dirty="0">
                <a:latin typeface="Lora"/>
                <a:ea typeface="Lora"/>
                <a:cs typeface="Lora"/>
                <a:sym typeface="Lora"/>
              </a:rPr>
              <a:t> </a:t>
            </a:r>
            <a:r>
              <a:rPr lang="en-US" sz="1100" dirty="0" err="1">
                <a:latin typeface="Lora"/>
                <a:ea typeface="Lora"/>
                <a:cs typeface="Lora"/>
                <a:sym typeface="Lora"/>
              </a:rPr>
              <a:t>nhập</a:t>
            </a:r>
            <a:r>
              <a:rPr lang="en-US" sz="1100" dirty="0">
                <a:latin typeface="Lora"/>
                <a:ea typeface="Lora"/>
                <a:cs typeface="Lora"/>
                <a:sym typeface="Lora"/>
              </a:rPr>
              <a:t> </a:t>
            </a:r>
            <a:r>
              <a:rPr lang="en-US" sz="1100" dirty="0" err="1">
                <a:latin typeface="Lora"/>
                <a:ea typeface="Lora"/>
                <a:cs typeface="Lora"/>
                <a:sym typeface="Lora"/>
              </a:rPr>
              <a:t>hằng</a:t>
            </a:r>
            <a:r>
              <a:rPr lang="en-US" sz="1100" dirty="0">
                <a:latin typeface="Lora"/>
                <a:ea typeface="Lora"/>
                <a:cs typeface="Lora"/>
                <a:sym typeface="Lora"/>
              </a:rPr>
              <a:t> </a:t>
            </a:r>
            <a:r>
              <a:rPr lang="en-US" sz="1100" dirty="0" err="1">
                <a:latin typeface="Lora"/>
                <a:ea typeface="Lora"/>
                <a:cs typeface="Lora"/>
                <a:sym typeface="Lora"/>
              </a:rPr>
              <a:t>ngày</a:t>
            </a:r>
            <a:r>
              <a:rPr lang="en-US" sz="1100" dirty="0">
                <a:latin typeface="Lora"/>
                <a:ea typeface="Lora"/>
                <a:cs typeface="Lora"/>
                <a:sym typeface="Lora"/>
              </a:rPr>
              <a:t>, </a:t>
            </a:r>
            <a:r>
              <a:rPr lang="en-US" sz="1100" dirty="0" err="1">
                <a:latin typeface="Lora"/>
                <a:ea typeface="Lora"/>
                <a:cs typeface="Lora"/>
                <a:sym typeface="Lora"/>
              </a:rPr>
              <a:t>quản</a:t>
            </a:r>
            <a:r>
              <a:rPr lang="en-US" sz="1100" dirty="0">
                <a:latin typeface="Lora"/>
                <a:ea typeface="Lora"/>
                <a:cs typeface="Lora"/>
                <a:sym typeface="Lora"/>
              </a:rPr>
              <a:t> </a:t>
            </a:r>
            <a:r>
              <a:rPr lang="en-US" sz="1100" dirty="0" err="1">
                <a:latin typeface="Lora"/>
                <a:ea typeface="Lora"/>
                <a:cs typeface="Lora"/>
                <a:sym typeface="Lora"/>
              </a:rPr>
              <a:t>lý</a:t>
            </a:r>
            <a:r>
              <a:rPr lang="en-US" sz="1100" dirty="0">
                <a:latin typeface="Lora"/>
                <a:ea typeface="Lora"/>
                <a:cs typeface="Lora"/>
                <a:sym typeface="Lora"/>
              </a:rPr>
              <a:t> </a:t>
            </a:r>
            <a:r>
              <a:rPr lang="en-US" sz="1100" dirty="0" err="1">
                <a:latin typeface="Lora"/>
                <a:ea typeface="Lora"/>
                <a:cs typeface="Lora"/>
                <a:sym typeface="Lora"/>
              </a:rPr>
              <a:t>dữ</a:t>
            </a:r>
            <a:r>
              <a:rPr lang="en-US" sz="1100" dirty="0">
                <a:latin typeface="Lora"/>
                <a:ea typeface="Lora"/>
                <a:cs typeface="Lora"/>
                <a:sym typeface="Lora"/>
              </a:rPr>
              <a:t> </a:t>
            </a:r>
            <a:r>
              <a:rPr lang="en-US" sz="1100" dirty="0" err="1">
                <a:latin typeface="Lora"/>
                <a:ea typeface="Lora"/>
                <a:cs typeface="Lora"/>
                <a:sym typeface="Lora"/>
              </a:rPr>
              <a:t>liệu</a:t>
            </a:r>
            <a:r>
              <a:rPr lang="en-US" sz="1100" dirty="0">
                <a:latin typeface="Lora"/>
                <a:ea typeface="Lora"/>
                <a:cs typeface="Lora"/>
                <a:sym typeface="Lora"/>
              </a:rPr>
              <a:t> </a:t>
            </a:r>
            <a:r>
              <a:rPr lang="en-US" sz="1100" dirty="0" err="1">
                <a:latin typeface="Lora"/>
                <a:ea typeface="Lora"/>
                <a:cs typeface="Lora"/>
                <a:sym typeface="Lora"/>
              </a:rPr>
              <a:t>danh</a:t>
            </a:r>
            <a:r>
              <a:rPr lang="en-US" sz="1100" dirty="0">
                <a:latin typeface="Lora"/>
                <a:ea typeface="Lora"/>
                <a:cs typeface="Lora"/>
                <a:sym typeface="Lora"/>
              </a:rPr>
              <a:t> </a:t>
            </a:r>
            <a:r>
              <a:rPr lang="en-US" sz="1100" dirty="0" err="1">
                <a:latin typeface="Lora"/>
                <a:ea typeface="Lora"/>
                <a:cs typeface="Lora"/>
                <a:sym typeface="Lora"/>
              </a:rPr>
              <a:t>mục</a:t>
            </a:r>
            <a:r>
              <a:rPr lang="en-US" sz="1100" dirty="0">
                <a:latin typeface="Lora"/>
                <a:ea typeface="Lora"/>
                <a:cs typeface="Lora"/>
                <a:sym typeface="Lora"/>
              </a:rPr>
              <a:t> </a:t>
            </a:r>
            <a:r>
              <a:rPr lang="en-US" sz="1100" dirty="0" err="1">
                <a:latin typeface="Lora"/>
                <a:ea typeface="Lora"/>
                <a:cs typeface="Lora"/>
                <a:sym typeface="Lora"/>
              </a:rPr>
              <a:t>món</a:t>
            </a:r>
            <a:r>
              <a:rPr lang="en-US" sz="1100" dirty="0">
                <a:latin typeface="Lora"/>
                <a:ea typeface="Lora"/>
                <a:cs typeface="Lora"/>
                <a:sym typeface="Lora"/>
              </a:rPr>
              <a:t> </a:t>
            </a:r>
            <a:r>
              <a:rPr lang="en-US" sz="1100" dirty="0" err="1">
                <a:latin typeface="Lora"/>
                <a:ea typeface="Lora"/>
                <a:cs typeface="Lora"/>
                <a:sym typeface="Lora"/>
              </a:rPr>
              <a:t>ăn</a:t>
            </a:r>
            <a:r>
              <a:rPr lang="en-US" sz="1100" dirty="0">
                <a:latin typeface="Lora"/>
                <a:ea typeface="Lora"/>
                <a:cs typeface="Lora"/>
                <a:sym typeface="Lora"/>
              </a:rPr>
              <a:t>, </a:t>
            </a:r>
            <a:r>
              <a:rPr lang="en-US" sz="1100" dirty="0" err="1">
                <a:latin typeface="Lora"/>
                <a:ea typeface="Lora"/>
                <a:cs typeface="Lora"/>
                <a:sym typeface="Lora"/>
              </a:rPr>
              <a:t>danh</a:t>
            </a:r>
            <a:r>
              <a:rPr lang="en-US" sz="1100" dirty="0">
                <a:latin typeface="Lora"/>
                <a:ea typeface="Lora"/>
                <a:cs typeface="Lora"/>
                <a:sym typeface="Lora"/>
              </a:rPr>
              <a:t> </a:t>
            </a:r>
            <a:r>
              <a:rPr lang="en-US" sz="1100" dirty="0" err="1">
                <a:latin typeface="Lora"/>
                <a:ea typeface="Lora"/>
                <a:cs typeface="Lora"/>
                <a:sym typeface="Lora"/>
              </a:rPr>
              <a:t>mục</a:t>
            </a:r>
            <a:r>
              <a:rPr lang="en-US" sz="1100" dirty="0">
                <a:latin typeface="Lora"/>
                <a:ea typeface="Lora"/>
                <a:cs typeface="Lora"/>
                <a:sym typeface="Lora"/>
              </a:rPr>
              <a:t> </a:t>
            </a:r>
            <a:r>
              <a:rPr lang="en-US" sz="1100" dirty="0" err="1">
                <a:latin typeface="Lora"/>
                <a:ea typeface="Lora"/>
                <a:cs typeface="Lora"/>
                <a:sym typeface="Lora"/>
              </a:rPr>
              <a:t>hoạt</a:t>
            </a:r>
            <a:r>
              <a:rPr lang="en-US" sz="1100" dirty="0">
                <a:latin typeface="Lora"/>
                <a:ea typeface="Lora"/>
                <a:cs typeface="Lora"/>
                <a:sym typeface="Lora"/>
              </a:rPr>
              <a:t> </a:t>
            </a:r>
            <a:r>
              <a:rPr lang="en-US" sz="1100" dirty="0" err="1">
                <a:latin typeface="Lora"/>
                <a:ea typeface="Lora"/>
                <a:cs typeface="Lora"/>
                <a:sym typeface="Lora"/>
              </a:rPr>
              <a:t>động</a:t>
            </a:r>
            <a:r>
              <a:rPr lang="en-US" sz="1100" dirty="0">
                <a:latin typeface="Lora"/>
                <a:ea typeface="Lora"/>
                <a:cs typeface="Lora"/>
                <a:sym typeface="Lora"/>
              </a:rPr>
              <a:t>,… </a:t>
            </a:r>
            <a:r>
              <a:rPr lang="en-US" sz="1100" dirty="0" err="1">
                <a:latin typeface="Lora"/>
                <a:ea typeface="Lora"/>
                <a:cs typeface="Lora"/>
                <a:sym typeface="Lora"/>
              </a:rPr>
              <a:t>Từ</a:t>
            </a:r>
            <a:r>
              <a:rPr lang="en-US" sz="1100" dirty="0">
                <a:latin typeface="Lora"/>
                <a:ea typeface="Lora"/>
                <a:cs typeface="Lora"/>
                <a:sym typeface="Lora"/>
              </a:rPr>
              <a:t> </a:t>
            </a:r>
            <a:r>
              <a:rPr lang="en-US" sz="1100" dirty="0" err="1">
                <a:latin typeface="Lora"/>
                <a:ea typeface="Lora"/>
                <a:cs typeface="Lora"/>
                <a:sym typeface="Lora"/>
              </a:rPr>
              <a:t>đó</a:t>
            </a:r>
            <a:r>
              <a:rPr lang="en-US" sz="1100" dirty="0">
                <a:latin typeface="Lora"/>
                <a:ea typeface="Lora"/>
                <a:cs typeface="Lora"/>
                <a:sym typeface="Lora"/>
              </a:rPr>
              <a:t> </a:t>
            </a:r>
            <a:r>
              <a:rPr lang="en-US" sz="1100" dirty="0" err="1">
                <a:latin typeface="Lora"/>
                <a:ea typeface="Lora"/>
                <a:cs typeface="Lora"/>
                <a:sym typeface="Lora"/>
              </a:rPr>
              <a:t>có</a:t>
            </a:r>
            <a:r>
              <a:rPr lang="en-US" sz="1100" dirty="0">
                <a:latin typeface="Lora"/>
                <a:ea typeface="Lora"/>
                <a:cs typeface="Lora"/>
                <a:sym typeface="Lora"/>
              </a:rPr>
              <a:t> </a:t>
            </a:r>
            <a:r>
              <a:rPr lang="en-US" sz="1100" dirty="0" err="1">
                <a:latin typeface="Lora"/>
                <a:ea typeface="Lora"/>
                <a:cs typeface="Lora"/>
                <a:sym typeface="Lora"/>
              </a:rPr>
              <a:t>các</a:t>
            </a:r>
            <a:r>
              <a:rPr lang="en-US" sz="1100" dirty="0">
                <a:latin typeface="Lora"/>
                <a:ea typeface="Lora"/>
                <a:cs typeface="Lora"/>
                <a:sym typeface="Lora"/>
              </a:rPr>
              <a:t> </a:t>
            </a:r>
            <a:r>
              <a:rPr lang="en-US" sz="1100" dirty="0" err="1">
                <a:latin typeface="Lora"/>
                <a:ea typeface="Lora"/>
                <a:cs typeface="Lora"/>
                <a:sym typeface="Lora"/>
              </a:rPr>
              <a:t>thống</a:t>
            </a:r>
            <a:r>
              <a:rPr lang="en-US" sz="1100" dirty="0">
                <a:latin typeface="Lora"/>
                <a:ea typeface="Lora"/>
                <a:cs typeface="Lora"/>
                <a:sym typeface="Lora"/>
              </a:rPr>
              <a:t> </a:t>
            </a:r>
            <a:r>
              <a:rPr lang="en-US" sz="1100" dirty="0" err="1">
                <a:latin typeface="Lora"/>
                <a:ea typeface="Lora"/>
                <a:cs typeface="Lora"/>
                <a:sym typeface="Lora"/>
              </a:rPr>
              <a:t>kê</a:t>
            </a:r>
            <a:r>
              <a:rPr lang="en-US" sz="1100" dirty="0">
                <a:latin typeface="Lora"/>
                <a:ea typeface="Lora"/>
                <a:cs typeface="Lora"/>
                <a:sym typeface="Lora"/>
              </a:rPr>
              <a:t> </a:t>
            </a:r>
            <a:r>
              <a:rPr lang="en-US" sz="1100" dirty="0" err="1">
                <a:latin typeface="Lora"/>
                <a:ea typeface="Lora"/>
                <a:cs typeface="Lora"/>
                <a:sym typeface="Lora"/>
              </a:rPr>
              <a:t>về</a:t>
            </a:r>
            <a:r>
              <a:rPr lang="en-US" sz="1100" dirty="0">
                <a:latin typeface="Lora"/>
                <a:ea typeface="Lora"/>
                <a:cs typeface="Lora"/>
                <a:sym typeface="Lora"/>
              </a:rPr>
              <a:t> </a:t>
            </a:r>
            <a:r>
              <a:rPr lang="en-US" sz="1100" dirty="0" err="1">
                <a:latin typeface="Lora"/>
                <a:ea typeface="Lora"/>
                <a:cs typeface="Lora"/>
                <a:sym typeface="Lora"/>
              </a:rPr>
              <a:t>hệ</a:t>
            </a:r>
            <a:r>
              <a:rPr lang="en-US" sz="1100" dirty="0">
                <a:latin typeface="Lora"/>
                <a:ea typeface="Lora"/>
                <a:cs typeface="Lora"/>
                <a:sym typeface="Lora"/>
              </a:rPr>
              <a:t> </a:t>
            </a:r>
            <a:r>
              <a:rPr lang="en-US" sz="1100" dirty="0" err="1">
                <a:latin typeface="Lora"/>
                <a:ea typeface="Lora"/>
                <a:cs typeface="Lora"/>
                <a:sym typeface="Lora"/>
              </a:rPr>
              <a:t>thống</a:t>
            </a:r>
            <a:r>
              <a:rPr lang="en-US" sz="1100" dirty="0">
                <a:latin typeface="Lora"/>
                <a:ea typeface="Lora"/>
                <a:cs typeface="Lora"/>
                <a:sym typeface="Lora"/>
              </a:rPr>
              <a:t>. </a:t>
            </a:r>
            <a:endParaRPr sz="1100" dirty="0">
              <a:latin typeface="Lora"/>
              <a:ea typeface="Lora"/>
              <a:cs typeface="Lora"/>
              <a:sym typeface="Lora"/>
            </a:endParaRPr>
          </a:p>
          <a:p>
            <a:pPr marL="0" lvl="0" indent="0" algn="l" rtl="0">
              <a:lnSpc>
                <a:spcPct val="100000"/>
              </a:lnSpc>
              <a:spcBef>
                <a:spcPts val="0"/>
              </a:spcBef>
              <a:spcAft>
                <a:spcPts val="0"/>
              </a:spcAft>
              <a:buClr>
                <a:schemeClr val="dk1"/>
              </a:buClr>
              <a:buSzPts val="1100"/>
              <a:buFont typeface="Arial"/>
              <a:buNone/>
            </a:pPr>
            <a:endParaRPr sz="1100" dirty="0">
              <a:latin typeface="Lora"/>
              <a:ea typeface="Lora"/>
              <a:cs typeface="Lora"/>
              <a:sym typeface="Lora"/>
            </a:endParaRPr>
          </a:p>
        </p:txBody>
      </p:sp>
      <p:sp>
        <p:nvSpPr>
          <p:cNvPr id="113" name="Google Shape;113;gb8094943ec_1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23278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e21b73731a_0_4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 name="Google Shape;64;ge21b73731a_0_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 name="Google Shape;65;ge21b73731a_0_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bg>
      <p:bgPr>
        <a:blipFill>
          <a:blip r:embed="rId2">
            <a:alphaModFix/>
          </a:blip>
          <a:stretch>
            <a:fillRect/>
          </a:stretch>
        </a:blipFill>
        <a:effectLst/>
      </p:bgPr>
    </p:bg>
    <p:spTree>
      <p:nvGrpSpPr>
        <p:cNvPr id="1" name="Shape 10"/>
        <p:cNvGrpSpPr/>
        <p:nvPr/>
      </p:nvGrpSpPr>
      <p:grpSpPr>
        <a:xfrm>
          <a:off x="0" y="0"/>
          <a:ext cx="0" cy="0"/>
          <a:chOff x="0" y="0"/>
          <a:chExt cx="0" cy="0"/>
        </a:xfrm>
      </p:grpSpPr>
      <p:sp>
        <p:nvSpPr>
          <p:cNvPr id="11" name="Google Shape;11;p28"/>
          <p:cNvSpPr txBox="1">
            <a:spLocks noGrp="1"/>
          </p:cNvSpPr>
          <p:nvPr>
            <p:ph type="dt" idx="10"/>
          </p:nvPr>
        </p:nvSpPr>
        <p:spPr>
          <a:xfrm>
            <a:off x="628650" y="6486007"/>
            <a:ext cx="2057400" cy="365125"/>
          </a:xfrm>
          <a:prstGeom prst="rect">
            <a:avLst/>
          </a:prstGeom>
          <a:noFill/>
          <a:ln>
            <a:noFill/>
          </a:ln>
        </p:spPr>
        <p:txBody>
          <a:bodyPr spcFirstLastPara="1" wrap="square" lIns="68569" tIns="34275" rIns="68569" bIns="34275" anchor="t" anchorCtr="0">
            <a:noAutofit/>
          </a:bodyPr>
          <a:lstStyle>
            <a:lvl1pPr marR="0" lvl="0" algn="ctr" rtl="0">
              <a:lnSpc>
                <a:spcPct val="100000"/>
              </a:lnSpc>
              <a:spcBef>
                <a:spcPts val="0"/>
              </a:spcBef>
              <a:spcAft>
                <a:spcPts val="0"/>
              </a:spcAft>
              <a:buClr>
                <a:srgbClr val="000000"/>
              </a:buClr>
              <a:buSzPts val="1400"/>
              <a:buFont typeface="Arial"/>
              <a:buNone/>
              <a:defRPr sz="900" b="1" i="0" u="none" strike="noStrike" cap="none">
                <a:solidFill>
                  <a:srgbClr val="C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12" name="Google Shape;12;p28"/>
          <p:cNvSpPr txBox="1">
            <a:spLocks noGrp="1"/>
          </p:cNvSpPr>
          <p:nvPr>
            <p:ph type="ftr" idx="11"/>
          </p:nvPr>
        </p:nvSpPr>
        <p:spPr>
          <a:xfrm>
            <a:off x="3028950" y="6486007"/>
            <a:ext cx="3086100" cy="365125"/>
          </a:xfrm>
          <a:prstGeom prst="rect">
            <a:avLst/>
          </a:prstGeom>
          <a:noFill/>
          <a:ln>
            <a:noFill/>
          </a:ln>
        </p:spPr>
        <p:txBody>
          <a:bodyPr spcFirstLastPara="1" wrap="square" lIns="68569" tIns="34275" rIns="68569" bIns="34275" anchor="t" anchorCtr="0">
            <a:noAutofit/>
          </a:bodyPr>
          <a:lstStyle>
            <a:lvl1pPr marR="0" lvl="0" algn="ctr" rtl="0">
              <a:lnSpc>
                <a:spcPct val="100000"/>
              </a:lnSpc>
              <a:spcBef>
                <a:spcPts val="0"/>
              </a:spcBef>
              <a:spcAft>
                <a:spcPts val="0"/>
              </a:spcAft>
              <a:buClr>
                <a:srgbClr val="000000"/>
              </a:buClr>
              <a:buSzPts val="1400"/>
              <a:buFont typeface="Arial"/>
              <a:buNone/>
              <a:defRPr sz="900" b="1" i="0" u="none" strike="noStrike" cap="none">
                <a:solidFill>
                  <a:srgbClr val="C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13" name="Google Shape;13;p28"/>
          <p:cNvSpPr txBox="1">
            <a:spLocks noGrp="1"/>
          </p:cNvSpPr>
          <p:nvPr>
            <p:ph type="sldNum" idx="12"/>
          </p:nvPr>
        </p:nvSpPr>
        <p:spPr>
          <a:xfrm>
            <a:off x="6867383" y="6492876"/>
            <a:ext cx="2057400" cy="365125"/>
          </a:xfrm>
          <a:prstGeom prst="rect">
            <a:avLst/>
          </a:prstGeom>
          <a:noFill/>
          <a:ln>
            <a:noFill/>
          </a:ln>
        </p:spPr>
        <p:txBody>
          <a:bodyPr spcFirstLastPara="1" wrap="square" lIns="68569" tIns="34275" rIns="68569" bIns="34275" anchor="t" anchorCtr="0">
            <a:noAutofit/>
          </a:bodyPr>
          <a:lstStyle>
            <a:lvl1pPr marL="0" marR="0" lvl="0" indent="0" algn="r" rtl="0">
              <a:lnSpc>
                <a:spcPct val="100000"/>
              </a:lnSpc>
              <a:spcBef>
                <a:spcPts val="0"/>
              </a:spcBef>
              <a:spcAft>
                <a:spcPts val="0"/>
              </a:spcAft>
              <a:buClr>
                <a:srgbClr val="000000"/>
              </a:buClr>
              <a:buSzPts val="1200"/>
              <a:buFont typeface="Arial"/>
              <a:buNone/>
              <a:defRPr sz="900" b="1" i="0" u="none" strike="noStrike" cap="none">
                <a:solidFill>
                  <a:srgbClr val="C00000"/>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200"/>
              <a:buFont typeface="Arial"/>
              <a:buNone/>
              <a:defRPr sz="900" b="1" i="0" u="none" strike="noStrike" cap="none">
                <a:solidFill>
                  <a:srgbClr val="C00000"/>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200"/>
              <a:buFont typeface="Arial"/>
              <a:buNone/>
              <a:defRPr sz="900" b="1" i="0" u="none" strike="noStrike" cap="none">
                <a:solidFill>
                  <a:srgbClr val="C00000"/>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200"/>
              <a:buFont typeface="Arial"/>
              <a:buNone/>
              <a:defRPr sz="900" b="1" i="0" u="none" strike="noStrike" cap="none">
                <a:solidFill>
                  <a:srgbClr val="C00000"/>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200"/>
              <a:buFont typeface="Arial"/>
              <a:buNone/>
              <a:defRPr sz="900" b="1" i="0" u="none" strike="noStrike" cap="none">
                <a:solidFill>
                  <a:srgbClr val="C00000"/>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200"/>
              <a:buFont typeface="Arial"/>
              <a:buNone/>
              <a:defRPr sz="900" b="1" i="0" u="none" strike="noStrike" cap="none">
                <a:solidFill>
                  <a:srgbClr val="C00000"/>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200"/>
              <a:buFont typeface="Arial"/>
              <a:buNone/>
              <a:defRPr sz="900" b="1" i="0" u="none" strike="noStrike" cap="none">
                <a:solidFill>
                  <a:srgbClr val="C00000"/>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200"/>
              <a:buFont typeface="Arial"/>
              <a:buNone/>
              <a:defRPr sz="900" b="1" i="0" u="none" strike="noStrike" cap="none">
                <a:solidFill>
                  <a:srgbClr val="C00000"/>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200"/>
              <a:buFont typeface="Arial"/>
              <a:buNone/>
              <a:defRPr sz="900" b="1" i="0" u="none" strike="noStrike" cap="none">
                <a:solidFill>
                  <a:srgbClr val="C00000"/>
                </a:solidFill>
                <a:latin typeface="Lato"/>
                <a:ea typeface="Lato"/>
                <a:cs typeface="Lato"/>
                <a:sym typeface="Lato"/>
              </a:defRPr>
            </a:lvl9pPr>
          </a:lstStyle>
          <a:p>
            <a:fld id="{00000000-1234-1234-1234-12341234123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34"/>
          <p:cNvSpPr txBox="1">
            <a:spLocks noGrp="1"/>
          </p:cNvSpPr>
          <p:nvPr>
            <p:ph type="dt" idx="10"/>
          </p:nvPr>
        </p:nvSpPr>
        <p:spPr>
          <a:xfrm>
            <a:off x="628650" y="6486007"/>
            <a:ext cx="2057400" cy="365125"/>
          </a:xfrm>
          <a:prstGeom prst="rect">
            <a:avLst/>
          </a:prstGeom>
          <a:noFill/>
          <a:ln>
            <a:noFill/>
          </a:ln>
        </p:spPr>
        <p:txBody>
          <a:bodyPr spcFirstLastPara="1" wrap="square" lIns="68569" tIns="34275" rIns="68569" bIns="34275" anchor="t" anchorCtr="0">
            <a:noAutofit/>
          </a:bodyPr>
          <a:lstStyle>
            <a:lvl1pPr marR="0" lvl="0" algn="l" rtl="0">
              <a:lnSpc>
                <a:spcPct val="100000"/>
              </a:lnSpc>
              <a:spcBef>
                <a:spcPts val="0"/>
              </a:spcBef>
              <a:spcAft>
                <a:spcPts val="0"/>
              </a:spcAft>
              <a:buClr>
                <a:srgbClr val="000000"/>
              </a:buClr>
              <a:buSzPts val="1400"/>
              <a:buFont typeface="Arial"/>
              <a:buNone/>
              <a:defRPr sz="900" b="1" i="0" u="none" strike="noStrike" cap="none">
                <a:solidFill>
                  <a:schemeClr val="lt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16" name="Google Shape;16;p34"/>
          <p:cNvSpPr txBox="1">
            <a:spLocks noGrp="1"/>
          </p:cNvSpPr>
          <p:nvPr>
            <p:ph type="ftr" idx="11"/>
          </p:nvPr>
        </p:nvSpPr>
        <p:spPr>
          <a:xfrm>
            <a:off x="3028950" y="6486007"/>
            <a:ext cx="3086100" cy="365125"/>
          </a:xfrm>
          <a:prstGeom prst="rect">
            <a:avLst/>
          </a:prstGeom>
          <a:noFill/>
          <a:ln>
            <a:noFill/>
          </a:ln>
        </p:spPr>
        <p:txBody>
          <a:bodyPr spcFirstLastPara="1" wrap="square" lIns="68569" tIns="34275" rIns="68569" bIns="34275" anchor="t" anchorCtr="0">
            <a:noAutofit/>
          </a:bodyPr>
          <a:lstStyle>
            <a:lvl1pPr marR="0" lvl="0" algn="ctr" rtl="0">
              <a:lnSpc>
                <a:spcPct val="100000"/>
              </a:lnSpc>
              <a:spcBef>
                <a:spcPts val="0"/>
              </a:spcBef>
              <a:spcAft>
                <a:spcPts val="0"/>
              </a:spcAft>
              <a:buClr>
                <a:srgbClr val="000000"/>
              </a:buClr>
              <a:buSzPts val="1400"/>
              <a:buFont typeface="Arial"/>
              <a:buNone/>
              <a:defRPr sz="900" b="1" i="0" u="none" strike="noStrike" cap="none">
                <a:solidFill>
                  <a:srgbClr val="C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17" name="Google Shape;17;p34"/>
          <p:cNvSpPr txBox="1">
            <a:spLocks noGrp="1"/>
          </p:cNvSpPr>
          <p:nvPr>
            <p:ph type="sldNum" idx="12"/>
          </p:nvPr>
        </p:nvSpPr>
        <p:spPr>
          <a:xfrm>
            <a:off x="6867383" y="6492876"/>
            <a:ext cx="2057400" cy="365125"/>
          </a:xfrm>
          <a:prstGeom prst="rect">
            <a:avLst/>
          </a:prstGeom>
          <a:noFill/>
          <a:ln>
            <a:noFill/>
          </a:ln>
        </p:spPr>
        <p:txBody>
          <a:bodyPr spcFirstLastPara="1" wrap="square" lIns="68569" tIns="34275" rIns="68569" bIns="34275" anchor="t" anchorCtr="0">
            <a:noAutofit/>
          </a:bodyPr>
          <a:lstStyle>
            <a:lvl1pPr marL="0" marR="0" lvl="0" indent="0" algn="r" rtl="0">
              <a:lnSpc>
                <a:spcPct val="100000"/>
              </a:lnSpc>
              <a:spcBef>
                <a:spcPts val="0"/>
              </a:spcBef>
              <a:spcAft>
                <a:spcPts val="0"/>
              </a:spcAft>
              <a:buClr>
                <a:srgbClr val="000000"/>
              </a:buClr>
              <a:buSzPts val="1200"/>
              <a:buFont typeface="Arial"/>
              <a:buNone/>
              <a:defRPr sz="900" b="1" i="0" u="none" strike="noStrike" cap="none">
                <a:solidFill>
                  <a:srgbClr val="C00000"/>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200"/>
              <a:buFont typeface="Arial"/>
              <a:buNone/>
              <a:defRPr sz="900" b="1" i="0" u="none" strike="noStrike" cap="none">
                <a:solidFill>
                  <a:srgbClr val="C00000"/>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200"/>
              <a:buFont typeface="Arial"/>
              <a:buNone/>
              <a:defRPr sz="900" b="1" i="0" u="none" strike="noStrike" cap="none">
                <a:solidFill>
                  <a:srgbClr val="C00000"/>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200"/>
              <a:buFont typeface="Arial"/>
              <a:buNone/>
              <a:defRPr sz="900" b="1" i="0" u="none" strike="noStrike" cap="none">
                <a:solidFill>
                  <a:srgbClr val="C00000"/>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200"/>
              <a:buFont typeface="Arial"/>
              <a:buNone/>
              <a:defRPr sz="900" b="1" i="0" u="none" strike="noStrike" cap="none">
                <a:solidFill>
                  <a:srgbClr val="C00000"/>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200"/>
              <a:buFont typeface="Arial"/>
              <a:buNone/>
              <a:defRPr sz="900" b="1" i="0" u="none" strike="noStrike" cap="none">
                <a:solidFill>
                  <a:srgbClr val="C00000"/>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200"/>
              <a:buFont typeface="Arial"/>
              <a:buNone/>
              <a:defRPr sz="900" b="1" i="0" u="none" strike="noStrike" cap="none">
                <a:solidFill>
                  <a:srgbClr val="C00000"/>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200"/>
              <a:buFont typeface="Arial"/>
              <a:buNone/>
              <a:defRPr sz="900" b="1" i="0" u="none" strike="noStrike" cap="none">
                <a:solidFill>
                  <a:srgbClr val="C00000"/>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200"/>
              <a:buFont typeface="Arial"/>
              <a:buNone/>
              <a:defRPr sz="900" b="1" i="0" u="none" strike="noStrike" cap="none">
                <a:solidFill>
                  <a:srgbClr val="C00000"/>
                </a:solidFill>
                <a:latin typeface="Lato"/>
                <a:ea typeface="Lato"/>
                <a:cs typeface="Lato"/>
                <a:sym typeface="Lato"/>
              </a:defRPr>
            </a:lvl9pPr>
          </a:lstStyle>
          <a:p>
            <a:fld id="{00000000-1234-1234-1234-123412341234}" type="slidenum">
              <a:rPr lang="en-US" smtClean="0"/>
              <a:pPr/>
              <a:t>‹#›</a:t>
            </a:fld>
            <a:endParaRPr lang="en-US"/>
          </a:p>
        </p:txBody>
      </p:sp>
      <p:sp>
        <p:nvSpPr>
          <p:cNvPr id="18" name="Google Shape;18;p34"/>
          <p:cNvSpPr txBox="1">
            <a:spLocks noGrp="1"/>
          </p:cNvSpPr>
          <p:nvPr>
            <p:ph type="body" idx="1"/>
          </p:nvPr>
        </p:nvSpPr>
        <p:spPr>
          <a:xfrm>
            <a:off x="3418779" y="1248326"/>
            <a:ext cx="5543550" cy="5205412"/>
          </a:xfrm>
          <a:prstGeom prst="rect">
            <a:avLst/>
          </a:prstGeom>
          <a:noFill/>
          <a:ln>
            <a:noFill/>
          </a:ln>
        </p:spPr>
        <p:txBody>
          <a:bodyPr spcFirstLastPara="1" wrap="square" lIns="68569" tIns="34275" rIns="68569" bIns="34275" anchor="t" anchorCtr="0">
            <a:noAutofit/>
          </a:bodyPr>
          <a:lstStyle>
            <a:lvl1pPr marL="342900" marR="0" lvl="0" indent="-304800"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Lato"/>
                <a:ea typeface="Lato"/>
                <a:cs typeface="Lato"/>
                <a:sym typeface="Lato"/>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Lato"/>
                <a:ea typeface="Lato"/>
                <a:cs typeface="Lato"/>
                <a:sym typeface="Lato"/>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Lato"/>
                <a:ea typeface="Lato"/>
                <a:cs typeface="Lato"/>
                <a:sym typeface="Lato"/>
              </a:defRPr>
            </a:lvl3pPr>
            <a:lvl4pPr marL="1371600" marR="0" lvl="3" indent="-257175" algn="l" rtl="0">
              <a:lnSpc>
                <a:spcPct val="90000"/>
              </a:lnSpc>
              <a:spcBef>
                <a:spcPts val="375"/>
              </a:spcBef>
              <a:spcAft>
                <a:spcPts val="0"/>
              </a:spcAft>
              <a:buClr>
                <a:schemeClr val="dk1"/>
              </a:buClr>
              <a:buSzPts val="1800"/>
              <a:buFont typeface="Arial"/>
              <a:buChar char="•"/>
              <a:defRPr sz="1400" b="0" i="0" u="none" strike="noStrike" cap="none">
                <a:solidFill>
                  <a:schemeClr val="dk1"/>
                </a:solidFill>
                <a:latin typeface="Lato"/>
                <a:ea typeface="Lato"/>
                <a:cs typeface="Lato"/>
                <a:sym typeface="Lato"/>
              </a:defRPr>
            </a:lvl4pPr>
            <a:lvl5pPr marL="1714500" marR="0" lvl="4" indent="-257175" algn="l" rtl="0">
              <a:lnSpc>
                <a:spcPct val="90000"/>
              </a:lnSpc>
              <a:spcBef>
                <a:spcPts val="375"/>
              </a:spcBef>
              <a:spcAft>
                <a:spcPts val="0"/>
              </a:spcAft>
              <a:buClr>
                <a:schemeClr val="dk1"/>
              </a:buClr>
              <a:buSzPts val="1800"/>
              <a:buFont typeface="Arial"/>
              <a:buChar char="•"/>
              <a:defRPr sz="1400" b="0" i="0" u="none" strike="noStrike" cap="none">
                <a:solidFill>
                  <a:schemeClr val="dk1"/>
                </a:solidFill>
                <a:latin typeface="Lato"/>
                <a:ea typeface="Lato"/>
                <a:cs typeface="Lato"/>
                <a:sym typeface="Lato"/>
              </a:defRPr>
            </a:lvl5pPr>
            <a:lvl6pPr marL="2057400" marR="0" lvl="5" indent="-257175" algn="l" rtl="0">
              <a:lnSpc>
                <a:spcPct val="90000"/>
              </a:lnSpc>
              <a:spcBef>
                <a:spcPts val="375"/>
              </a:spcBef>
              <a:spcAft>
                <a:spcPts val="0"/>
              </a:spcAft>
              <a:buClr>
                <a:schemeClr val="dk1"/>
              </a:buClr>
              <a:buSzPts val="1800"/>
              <a:buFont typeface="Arial"/>
              <a:buChar char="•"/>
              <a:defRPr sz="140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40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40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9" name="Google Shape;19;p34"/>
          <p:cNvSpPr txBox="1">
            <a:spLocks noGrp="1"/>
          </p:cNvSpPr>
          <p:nvPr>
            <p:ph type="title"/>
          </p:nvPr>
        </p:nvSpPr>
        <p:spPr>
          <a:xfrm>
            <a:off x="3418779" y="404265"/>
            <a:ext cx="5543550" cy="436099"/>
          </a:xfrm>
          <a:prstGeom prst="rect">
            <a:avLst/>
          </a:prstGeom>
          <a:noFill/>
          <a:ln>
            <a:noFill/>
          </a:ln>
        </p:spPr>
        <p:txBody>
          <a:bodyPr spcFirstLastPara="1" wrap="square" lIns="68569" tIns="34275" rIns="68569" bIns="34275" anchor="t" anchorCtr="0">
            <a:noAutofit/>
          </a:bodyPr>
          <a:lstStyle>
            <a:lvl1pPr marR="0" lvl="0" algn="l" rtl="0">
              <a:lnSpc>
                <a:spcPct val="90000"/>
              </a:lnSpc>
              <a:spcBef>
                <a:spcPts val="0"/>
              </a:spcBef>
              <a:spcAft>
                <a:spcPts val="0"/>
              </a:spcAft>
              <a:buClr>
                <a:schemeClr val="dk1"/>
              </a:buClr>
              <a:buSzPts val="2800"/>
              <a:buFont typeface="Lato"/>
              <a:buNone/>
              <a:defRPr sz="2100" b="1"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p:cSld name="Comparison">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32"/>
          <p:cNvSpPr txBox="1">
            <a:spLocks noGrp="1"/>
          </p:cNvSpPr>
          <p:nvPr>
            <p:ph type="title"/>
          </p:nvPr>
        </p:nvSpPr>
        <p:spPr>
          <a:xfrm>
            <a:off x="254052" y="112543"/>
            <a:ext cx="8635896" cy="436099"/>
          </a:xfrm>
          <a:prstGeom prst="rect">
            <a:avLst/>
          </a:prstGeom>
          <a:noFill/>
          <a:ln>
            <a:noFill/>
          </a:ln>
        </p:spPr>
        <p:txBody>
          <a:bodyPr spcFirstLastPara="1" wrap="square" lIns="68569" tIns="34275" rIns="68569" bIns="34275" anchor="t" anchorCtr="0">
            <a:noAutofit/>
          </a:bodyPr>
          <a:lstStyle>
            <a:lvl1pPr marR="0" lvl="0" algn="l" rtl="0">
              <a:lnSpc>
                <a:spcPct val="90000"/>
              </a:lnSpc>
              <a:spcBef>
                <a:spcPts val="0"/>
              </a:spcBef>
              <a:spcAft>
                <a:spcPts val="0"/>
              </a:spcAft>
              <a:buClr>
                <a:schemeClr val="lt1"/>
              </a:buClr>
              <a:buSzPts val="2800"/>
              <a:buFont typeface="Lato"/>
              <a:buNone/>
              <a:defRPr sz="2100" b="1" i="0" u="none" strike="noStrike" cap="none">
                <a:solidFill>
                  <a:schemeClr val="lt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 name="Google Shape;24;p32"/>
          <p:cNvSpPr txBox="1">
            <a:spLocks noGrp="1"/>
          </p:cNvSpPr>
          <p:nvPr>
            <p:ph type="body" idx="1"/>
          </p:nvPr>
        </p:nvSpPr>
        <p:spPr>
          <a:xfrm>
            <a:off x="253155" y="1032512"/>
            <a:ext cx="8636794" cy="4938713"/>
          </a:xfrm>
          <a:prstGeom prst="rect">
            <a:avLst/>
          </a:prstGeom>
          <a:noFill/>
          <a:ln>
            <a:noFill/>
          </a:ln>
        </p:spPr>
        <p:txBody>
          <a:bodyPr spcFirstLastPara="1" wrap="square" lIns="68569" tIns="34275" rIns="68569" bIns="34275" anchor="t" anchorCtr="0">
            <a:noAutofit/>
          </a:bodyPr>
          <a:lstStyle>
            <a:lvl1pPr marL="342900" marR="0" lvl="0" indent="-304800"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Lato"/>
                <a:ea typeface="Lato"/>
                <a:cs typeface="Lato"/>
                <a:sym typeface="Lato"/>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Lato"/>
                <a:ea typeface="Lato"/>
                <a:cs typeface="Lato"/>
                <a:sym typeface="Lato"/>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Lato"/>
                <a:ea typeface="Lato"/>
                <a:cs typeface="Lato"/>
                <a:sym typeface="Lato"/>
              </a:defRPr>
            </a:lvl3pPr>
            <a:lvl4pPr marL="1371600" marR="0" lvl="3" indent="-257175" algn="l" rtl="0">
              <a:lnSpc>
                <a:spcPct val="90000"/>
              </a:lnSpc>
              <a:spcBef>
                <a:spcPts val="375"/>
              </a:spcBef>
              <a:spcAft>
                <a:spcPts val="0"/>
              </a:spcAft>
              <a:buClr>
                <a:schemeClr val="dk1"/>
              </a:buClr>
              <a:buSzPts val="1800"/>
              <a:buFont typeface="Arial"/>
              <a:buChar char="•"/>
              <a:defRPr sz="1400" b="0" i="0" u="none" strike="noStrike" cap="none">
                <a:solidFill>
                  <a:schemeClr val="dk1"/>
                </a:solidFill>
                <a:latin typeface="Lato"/>
                <a:ea typeface="Lato"/>
                <a:cs typeface="Lato"/>
                <a:sym typeface="Lato"/>
              </a:defRPr>
            </a:lvl4pPr>
            <a:lvl5pPr marL="1714500" marR="0" lvl="4" indent="-257175" algn="l" rtl="0">
              <a:lnSpc>
                <a:spcPct val="90000"/>
              </a:lnSpc>
              <a:spcBef>
                <a:spcPts val="375"/>
              </a:spcBef>
              <a:spcAft>
                <a:spcPts val="0"/>
              </a:spcAft>
              <a:buClr>
                <a:schemeClr val="dk1"/>
              </a:buClr>
              <a:buSzPts val="1800"/>
              <a:buFont typeface="Arial"/>
              <a:buChar char="•"/>
              <a:defRPr sz="1400" b="0" i="0" u="none" strike="noStrike" cap="none">
                <a:solidFill>
                  <a:schemeClr val="dk1"/>
                </a:solidFill>
                <a:latin typeface="Lato"/>
                <a:ea typeface="Lato"/>
                <a:cs typeface="Lato"/>
                <a:sym typeface="Lato"/>
              </a:defRPr>
            </a:lvl5pPr>
            <a:lvl6pPr marL="2057400" marR="0" lvl="5" indent="-257175" algn="l" rtl="0">
              <a:lnSpc>
                <a:spcPct val="90000"/>
              </a:lnSpc>
              <a:spcBef>
                <a:spcPts val="375"/>
              </a:spcBef>
              <a:spcAft>
                <a:spcPts val="0"/>
              </a:spcAft>
              <a:buClr>
                <a:schemeClr val="dk1"/>
              </a:buClr>
              <a:buSzPts val="1800"/>
              <a:buFont typeface="Arial"/>
              <a:buChar char="•"/>
              <a:defRPr sz="140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40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40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5" name="Google Shape;25;p32"/>
          <p:cNvSpPr txBox="1">
            <a:spLocks noGrp="1"/>
          </p:cNvSpPr>
          <p:nvPr>
            <p:ph type="dt" idx="10"/>
          </p:nvPr>
        </p:nvSpPr>
        <p:spPr>
          <a:xfrm>
            <a:off x="628650" y="6486007"/>
            <a:ext cx="2057400" cy="365125"/>
          </a:xfrm>
          <a:prstGeom prst="rect">
            <a:avLst/>
          </a:prstGeom>
          <a:noFill/>
          <a:ln>
            <a:noFill/>
          </a:ln>
        </p:spPr>
        <p:txBody>
          <a:bodyPr spcFirstLastPara="1" wrap="square" lIns="68569" tIns="34275" rIns="68569" bIns="34275" anchor="t" anchorCtr="0">
            <a:noAutofit/>
          </a:bodyPr>
          <a:lstStyle>
            <a:lvl1pPr marR="0" lvl="0" algn="l" rtl="0">
              <a:lnSpc>
                <a:spcPct val="100000"/>
              </a:lnSpc>
              <a:spcBef>
                <a:spcPts val="0"/>
              </a:spcBef>
              <a:spcAft>
                <a:spcPts val="0"/>
              </a:spcAft>
              <a:buClr>
                <a:srgbClr val="000000"/>
              </a:buClr>
              <a:buSzPts val="1400"/>
              <a:buFont typeface="Arial"/>
              <a:buNone/>
              <a:defRPr sz="900" b="1" i="0" u="none" strike="noStrike" cap="none">
                <a:solidFill>
                  <a:srgbClr val="C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26" name="Google Shape;26;p32"/>
          <p:cNvSpPr txBox="1">
            <a:spLocks noGrp="1"/>
          </p:cNvSpPr>
          <p:nvPr>
            <p:ph type="ftr" idx="11"/>
          </p:nvPr>
        </p:nvSpPr>
        <p:spPr>
          <a:xfrm>
            <a:off x="3028950" y="6486007"/>
            <a:ext cx="3086100" cy="365125"/>
          </a:xfrm>
          <a:prstGeom prst="rect">
            <a:avLst/>
          </a:prstGeom>
          <a:noFill/>
          <a:ln>
            <a:noFill/>
          </a:ln>
        </p:spPr>
        <p:txBody>
          <a:bodyPr spcFirstLastPara="1" wrap="square" lIns="68569" tIns="34275" rIns="68569" bIns="34275" anchor="t" anchorCtr="0">
            <a:noAutofit/>
          </a:bodyPr>
          <a:lstStyle>
            <a:lvl1pPr marR="0" lvl="0" algn="ctr" rtl="0">
              <a:lnSpc>
                <a:spcPct val="100000"/>
              </a:lnSpc>
              <a:spcBef>
                <a:spcPts val="0"/>
              </a:spcBef>
              <a:spcAft>
                <a:spcPts val="0"/>
              </a:spcAft>
              <a:buClr>
                <a:srgbClr val="000000"/>
              </a:buClr>
              <a:buSzPts val="1400"/>
              <a:buFont typeface="Arial"/>
              <a:buNone/>
              <a:defRPr sz="900" b="1" i="0" u="none" strike="noStrike" cap="none">
                <a:solidFill>
                  <a:srgbClr val="C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27" name="Google Shape;27;p32"/>
          <p:cNvSpPr txBox="1">
            <a:spLocks noGrp="1"/>
          </p:cNvSpPr>
          <p:nvPr>
            <p:ph type="sldNum" idx="12"/>
          </p:nvPr>
        </p:nvSpPr>
        <p:spPr>
          <a:xfrm>
            <a:off x="6867383" y="6492876"/>
            <a:ext cx="2057400" cy="365125"/>
          </a:xfrm>
          <a:prstGeom prst="rect">
            <a:avLst/>
          </a:prstGeom>
          <a:noFill/>
          <a:ln>
            <a:noFill/>
          </a:ln>
        </p:spPr>
        <p:txBody>
          <a:bodyPr spcFirstLastPara="1" wrap="square" lIns="68569" tIns="34275" rIns="68569" bIns="34275" anchor="t" anchorCtr="0">
            <a:noAutofit/>
          </a:bodyPr>
          <a:lstStyle>
            <a:lvl1pPr marL="0" marR="0" lvl="0" indent="0" algn="r" rtl="0">
              <a:lnSpc>
                <a:spcPct val="100000"/>
              </a:lnSpc>
              <a:spcBef>
                <a:spcPts val="0"/>
              </a:spcBef>
              <a:spcAft>
                <a:spcPts val="0"/>
              </a:spcAft>
              <a:buClr>
                <a:srgbClr val="000000"/>
              </a:buClr>
              <a:buSzPts val="1200"/>
              <a:buFont typeface="Arial"/>
              <a:buNone/>
              <a:defRPr sz="900" b="1" i="0" u="none" strike="noStrike" cap="none">
                <a:solidFill>
                  <a:srgbClr val="C00000"/>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200"/>
              <a:buFont typeface="Arial"/>
              <a:buNone/>
              <a:defRPr sz="900" b="1" i="0" u="none" strike="noStrike" cap="none">
                <a:solidFill>
                  <a:srgbClr val="C00000"/>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200"/>
              <a:buFont typeface="Arial"/>
              <a:buNone/>
              <a:defRPr sz="900" b="1" i="0" u="none" strike="noStrike" cap="none">
                <a:solidFill>
                  <a:srgbClr val="C00000"/>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200"/>
              <a:buFont typeface="Arial"/>
              <a:buNone/>
              <a:defRPr sz="900" b="1" i="0" u="none" strike="noStrike" cap="none">
                <a:solidFill>
                  <a:srgbClr val="C00000"/>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200"/>
              <a:buFont typeface="Arial"/>
              <a:buNone/>
              <a:defRPr sz="900" b="1" i="0" u="none" strike="noStrike" cap="none">
                <a:solidFill>
                  <a:srgbClr val="C00000"/>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200"/>
              <a:buFont typeface="Arial"/>
              <a:buNone/>
              <a:defRPr sz="900" b="1" i="0" u="none" strike="noStrike" cap="none">
                <a:solidFill>
                  <a:srgbClr val="C00000"/>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200"/>
              <a:buFont typeface="Arial"/>
              <a:buNone/>
              <a:defRPr sz="900" b="1" i="0" u="none" strike="noStrike" cap="none">
                <a:solidFill>
                  <a:srgbClr val="C00000"/>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200"/>
              <a:buFont typeface="Arial"/>
              <a:buNone/>
              <a:defRPr sz="900" b="1" i="0" u="none" strike="noStrike" cap="none">
                <a:solidFill>
                  <a:srgbClr val="C00000"/>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200"/>
              <a:buFont typeface="Arial"/>
              <a:buNone/>
              <a:defRPr sz="900" b="1" i="0" u="none" strike="noStrike" cap="none">
                <a:solidFill>
                  <a:srgbClr val="C00000"/>
                </a:solidFill>
                <a:latin typeface="Lato"/>
                <a:ea typeface="Lato"/>
                <a:cs typeface="Lato"/>
                <a:sym typeface="Lato"/>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33"/>
          <p:cNvSpPr txBox="1">
            <a:spLocks noGrp="1"/>
          </p:cNvSpPr>
          <p:nvPr>
            <p:ph type="dt" idx="10"/>
          </p:nvPr>
        </p:nvSpPr>
        <p:spPr>
          <a:xfrm>
            <a:off x="628650" y="6492876"/>
            <a:ext cx="2057400" cy="365125"/>
          </a:xfrm>
          <a:prstGeom prst="rect">
            <a:avLst/>
          </a:prstGeom>
          <a:noFill/>
          <a:ln>
            <a:noFill/>
          </a:ln>
        </p:spPr>
        <p:txBody>
          <a:bodyPr spcFirstLastPara="1" wrap="square" lIns="68569" tIns="34275" rIns="68569" bIns="34275" anchor="t" anchorCtr="0">
            <a:noAutofit/>
          </a:bodyPr>
          <a:lstStyle>
            <a:lvl1pPr marR="0" lvl="0" algn="l" rtl="0">
              <a:lnSpc>
                <a:spcPct val="100000"/>
              </a:lnSpc>
              <a:spcBef>
                <a:spcPts val="0"/>
              </a:spcBef>
              <a:spcAft>
                <a:spcPts val="0"/>
              </a:spcAft>
              <a:buClr>
                <a:srgbClr val="000000"/>
              </a:buClr>
              <a:buSzPts val="1400"/>
              <a:buFont typeface="Arial"/>
              <a:buNone/>
              <a:defRPr sz="900" b="1" i="0" u="none" strike="noStrike" cap="none">
                <a:solidFill>
                  <a:schemeClr val="lt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30" name="Google Shape;30;p33"/>
          <p:cNvSpPr txBox="1">
            <a:spLocks noGrp="1"/>
          </p:cNvSpPr>
          <p:nvPr>
            <p:ph type="ftr" idx="11"/>
          </p:nvPr>
        </p:nvSpPr>
        <p:spPr>
          <a:xfrm>
            <a:off x="3028950" y="6492876"/>
            <a:ext cx="3086100" cy="365125"/>
          </a:xfrm>
          <a:prstGeom prst="rect">
            <a:avLst/>
          </a:prstGeom>
          <a:noFill/>
          <a:ln>
            <a:noFill/>
          </a:ln>
        </p:spPr>
        <p:txBody>
          <a:bodyPr spcFirstLastPara="1" wrap="square" lIns="68569" tIns="34275" rIns="68569" bIns="34275" anchor="t" anchorCtr="0">
            <a:noAutofit/>
          </a:bodyPr>
          <a:lstStyle>
            <a:lvl1pPr marR="0" lvl="0" algn="ctr" rtl="0">
              <a:lnSpc>
                <a:spcPct val="100000"/>
              </a:lnSpc>
              <a:spcBef>
                <a:spcPts val="0"/>
              </a:spcBef>
              <a:spcAft>
                <a:spcPts val="0"/>
              </a:spcAft>
              <a:buClr>
                <a:srgbClr val="000000"/>
              </a:buClr>
              <a:buSzPts val="1400"/>
              <a:buFont typeface="Arial"/>
              <a:buNone/>
              <a:defRPr sz="900" b="1" i="0" u="none" strike="noStrike" cap="none">
                <a:solidFill>
                  <a:srgbClr val="C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31" name="Google Shape;31;p33"/>
          <p:cNvSpPr txBox="1">
            <a:spLocks noGrp="1"/>
          </p:cNvSpPr>
          <p:nvPr>
            <p:ph type="sldNum" idx="12"/>
          </p:nvPr>
        </p:nvSpPr>
        <p:spPr>
          <a:xfrm>
            <a:off x="6867383" y="6492876"/>
            <a:ext cx="2057400" cy="365125"/>
          </a:xfrm>
          <a:prstGeom prst="rect">
            <a:avLst/>
          </a:prstGeom>
          <a:noFill/>
          <a:ln>
            <a:noFill/>
          </a:ln>
        </p:spPr>
        <p:txBody>
          <a:bodyPr spcFirstLastPara="1" wrap="square" lIns="68569" tIns="34275" rIns="68569" bIns="34275" anchor="t" anchorCtr="0">
            <a:noAutofit/>
          </a:bodyPr>
          <a:lstStyle>
            <a:lvl1pPr marL="0" marR="0" lvl="0" indent="0" algn="r" rtl="0">
              <a:lnSpc>
                <a:spcPct val="100000"/>
              </a:lnSpc>
              <a:spcBef>
                <a:spcPts val="0"/>
              </a:spcBef>
              <a:spcAft>
                <a:spcPts val="0"/>
              </a:spcAft>
              <a:buClr>
                <a:srgbClr val="000000"/>
              </a:buClr>
              <a:buSzPts val="1200"/>
              <a:buFont typeface="Arial"/>
              <a:buNone/>
              <a:defRPr sz="900" b="1" i="0" u="none" strike="noStrike" cap="none">
                <a:solidFill>
                  <a:srgbClr val="C00000"/>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200"/>
              <a:buFont typeface="Arial"/>
              <a:buNone/>
              <a:defRPr sz="900" b="1" i="0" u="none" strike="noStrike" cap="none">
                <a:solidFill>
                  <a:srgbClr val="C00000"/>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200"/>
              <a:buFont typeface="Arial"/>
              <a:buNone/>
              <a:defRPr sz="900" b="1" i="0" u="none" strike="noStrike" cap="none">
                <a:solidFill>
                  <a:srgbClr val="C00000"/>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200"/>
              <a:buFont typeface="Arial"/>
              <a:buNone/>
              <a:defRPr sz="900" b="1" i="0" u="none" strike="noStrike" cap="none">
                <a:solidFill>
                  <a:srgbClr val="C00000"/>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200"/>
              <a:buFont typeface="Arial"/>
              <a:buNone/>
              <a:defRPr sz="900" b="1" i="0" u="none" strike="noStrike" cap="none">
                <a:solidFill>
                  <a:srgbClr val="C00000"/>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200"/>
              <a:buFont typeface="Arial"/>
              <a:buNone/>
              <a:defRPr sz="900" b="1" i="0" u="none" strike="noStrike" cap="none">
                <a:solidFill>
                  <a:srgbClr val="C00000"/>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200"/>
              <a:buFont typeface="Arial"/>
              <a:buNone/>
              <a:defRPr sz="900" b="1" i="0" u="none" strike="noStrike" cap="none">
                <a:solidFill>
                  <a:srgbClr val="C00000"/>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200"/>
              <a:buFont typeface="Arial"/>
              <a:buNone/>
              <a:defRPr sz="900" b="1" i="0" u="none" strike="noStrike" cap="none">
                <a:solidFill>
                  <a:srgbClr val="C00000"/>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200"/>
              <a:buFont typeface="Arial"/>
              <a:buNone/>
              <a:defRPr sz="900" b="1" i="0" u="none" strike="noStrike" cap="none">
                <a:solidFill>
                  <a:srgbClr val="C00000"/>
                </a:solidFill>
                <a:latin typeface="Lato"/>
                <a:ea typeface="Lato"/>
                <a:cs typeface="Lato"/>
                <a:sym typeface="Lato"/>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p:cSld name="Section Header">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29"/>
          <p:cNvSpPr txBox="1">
            <a:spLocks noGrp="1"/>
          </p:cNvSpPr>
          <p:nvPr>
            <p:ph type="dt" idx="10"/>
          </p:nvPr>
        </p:nvSpPr>
        <p:spPr>
          <a:xfrm>
            <a:off x="628650" y="6486007"/>
            <a:ext cx="2057400" cy="365125"/>
          </a:xfrm>
          <a:prstGeom prst="rect">
            <a:avLst/>
          </a:prstGeom>
          <a:noFill/>
          <a:ln>
            <a:noFill/>
          </a:ln>
        </p:spPr>
        <p:txBody>
          <a:bodyPr spcFirstLastPara="1" wrap="square" lIns="68569" tIns="34275" rIns="68569" bIns="34275" anchor="t" anchorCtr="0">
            <a:noAutofit/>
          </a:bodyPr>
          <a:lstStyle>
            <a:lvl1pPr marR="0" lvl="0" algn="l" rtl="0">
              <a:lnSpc>
                <a:spcPct val="100000"/>
              </a:lnSpc>
              <a:spcBef>
                <a:spcPts val="0"/>
              </a:spcBef>
              <a:spcAft>
                <a:spcPts val="0"/>
              </a:spcAft>
              <a:buClr>
                <a:srgbClr val="000000"/>
              </a:buClr>
              <a:buSzPts val="1400"/>
              <a:buFont typeface="Arial"/>
              <a:buNone/>
              <a:defRPr sz="900" b="1" i="0" u="none" strike="noStrike" cap="none">
                <a:solidFill>
                  <a:srgbClr val="C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34" name="Google Shape;34;p29"/>
          <p:cNvSpPr txBox="1">
            <a:spLocks noGrp="1"/>
          </p:cNvSpPr>
          <p:nvPr>
            <p:ph type="ftr" idx="11"/>
          </p:nvPr>
        </p:nvSpPr>
        <p:spPr>
          <a:xfrm>
            <a:off x="3028950" y="6486007"/>
            <a:ext cx="3086100" cy="365125"/>
          </a:xfrm>
          <a:prstGeom prst="rect">
            <a:avLst/>
          </a:prstGeom>
          <a:noFill/>
          <a:ln>
            <a:noFill/>
          </a:ln>
        </p:spPr>
        <p:txBody>
          <a:bodyPr spcFirstLastPara="1" wrap="square" lIns="68569" tIns="34275" rIns="68569" bIns="34275" anchor="t" anchorCtr="0">
            <a:noAutofit/>
          </a:bodyPr>
          <a:lstStyle>
            <a:lvl1pPr marR="0" lvl="0" algn="ctr" rtl="0">
              <a:lnSpc>
                <a:spcPct val="100000"/>
              </a:lnSpc>
              <a:spcBef>
                <a:spcPts val="0"/>
              </a:spcBef>
              <a:spcAft>
                <a:spcPts val="0"/>
              </a:spcAft>
              <a:buClr>
                <a:srgbClr val="000000"/>
              </a:buClr>
              <a:buSzPts val="1400"/>
              <a:buFont typeface="Arial"/>
              <a:buNone/>
              <a:defRPr sz="900" b="1" i="0" u="none" strike="noStrike" cap="none">
                <a:solidFill>
                  <a:srgbClr val="C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35" name="Google Shape;35;p29"/>
          <p:cNvSpPr txBox="1">
            <a:spLocks noGrp="1"/>
          </p:cNvSpPr>
          <p:nvPr>
            <p:ph type="sldNum" idx="12"/>
          </p:nvPr>
        </p:nvSpPr>
        <p:spPr>
          <a:xfrm>
            <a:off x="6867383" y="6492876"/>
            <a:ext cx="2057400" cy="365125"/>
          </a:xfrm>
          <a:prstGeom prst="rect">
            <a:avLst/>
          </a:prstGeom>
          <a:noFill/>
          <a:ln>
            <a:noFill/>
          </a:ln>
        </p:spPr>
        <p:txBody>
          <a:bodyPr spcFirstLastPara="1" wrap="square" lIns="68569" tIns="34275" rIns="68569" bIns="34275" anchor="t" anchorCtr="0">
            <a:noAutofit/>
          </a:bodyPr>
          <a:lstStyle>
            <a:lvl1pPr marL="0" marR="0" lvl="0" indent="0" algn="r" rtl="0">
              <a:lnSpc>
                <a:spcPct val="100000"/>
              </a:lnSpc>
              <a:spcBef>
                <a:spcPts val="0"/>
              </a:spcBef>
              <a:spcAft>
                <a:spcPts val="0"/>
              </a:spcAft>
              <a:buClr>
                <a:srgbClr val="000000"/>
              </a:buClr>
              <a:buSzPts val="1200"/>
              <a:buFont typeface="Arial"/>
              <a:buNone/>
              <a:defRPr sz="900" b="1" i="0" u="none" strike="noStrike" cap="none">
                <a:solidFill>
                  <a:srgbClr val="C00000"/>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200"/>
              <a:buFont typeface="Arial"/>
              <a:buNone/>
              <a:defRPr sz="900" b="1" i="0" u="none" strike="noStrike" cap="none">
                <a:solidFill>
                  <a:srgbClr val="C00000"/>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200"/>
              <a:buFont typeface="Arial"/>
              <a:buNone/>
              <a:defRPr sz="900" b="1" i="0" u="none" strike="noStrike" cap="none">
                <a:solidFill>
                  <a:srgbClr val="C00000"/>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200"/>
              <a:buFont typeface="Arial"/>
              <a:buNone/>
              <a:defRPr sz="900" b="1" i="0" u="none" strike="noStrike" cap="none">
                <a:solidFill>
                  <a:srgbClr val="C00000"/>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200"/>
              <a:buFont typeface="Arial"/>
              <a:buNone/>
              <a:defRPr sz="900" b="1" i="0" u="none" strike="noStrike" cap="none">
                <a:solidFill>
                  <a:srgbClr val="C00000"/>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200"/>
              <a:buFont typeface="Arial"/>
              <a:buNone/>
              <a:defRPr sz="900" b="1" i="0" u="none" strike="noStrike" cap="none">
                <a:solidFill>
                  <a:srgbClr val="C00000"/>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200"/>
              <a:buFont typeface="Arial"/>
              <a:buNone/>
              <a:defRPr sz="900" b="1" i="0" u="none" strike="noStrike" cap="none">
                <a:solidFill>
                  <a:srgbClr val="C00000"/>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200"/>
              <a:buFont typeface="Arial"/>
              <a:buNone/>
              <a:defRPr sz="900" b="1" i="0" u="none" strike="noStrike" cap="none">
                <a:solidFill>
                  <a:srgbClr val="C00000"/>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200"/>
              <a:buFont typeface="Arial"/>
              <a:buNone/>
              <a:defRPr sz="900" b="1" i="0" u="none" strike="noStrike" cap="none">
                <a:solidFill>
                  <a:srgbClr val="C00000"/>
                </a:solidFill>
                <a:latin typeface="Lato"/>
                <a:ea typeface="Lato"/>
                <a:cs typeface="Lato"/>
                <a:sym typeface="Lato"/>
              </a:defRPr>
            </a:lvl9pPr>
          </a:lstStyle>
          <a:p>
            <a:fld id="{00000000-1234-1234-1234-123412341234}" type="slidenum">
              <a:rPr lang="en-US" smtClean="0"/>
              <a:pPr/>
              <a:t>‹#›</a:t>
            </a:fld>
            <a:endParaRPr lang="en-US"/>
          </a:p>
        </p:txBody>
      </p:sp>
      <p:sp>
        <p:nvSpPr>
          <p:cNvPr id="36" name="Google Shape;36;p29"/>
          <p:cNvSpPr txBox="1">
            <a:spLocks noGrp="1"/>
          </p:cNvSpPr>
          <p:nvPr>
            <p:ph type="title"/>
          </p:nvPr>
        </p:nvSpPr>
        <p:spPr>
          <a:xfrm>
            <a:off x="254052" y="112543"/>
            <a:ext cx="8635896" cy="436099"/>
          </a:xfrm>
          <a:prstGeom prst="rect">
            <a:avLst/>
          </a:prstGeom>
          <a:noFill/>
          <a:ln>
            <a:noFill/>
          </a:ln>
        </p:spPr>
        <p:txBody>
          <a:bodyPr spcFirstLastPara="1" wrap="square" lIns="68569" tIns="34275" rIns="68569" bIns="34275" anchor="t" anchorCtr="0">
            <a:noAutofit/>
          </a:bodyPr>
          <a:lstStyle>
            <a:lvl1pPr marR="0" lvl="0" algn="l" rtl="0">
              <a:lnSpc>
                <a:spcPct val="90000"/>
              </a:lnSpc>
              <a:spcBef>
                <a:spcPts val="0"/>
              </a:spcBef>
              <a:spcAft>
                <a:spcPts val="0"/>
              </a:spcAft>
              <a:buClr>
                <a:schemeClr val="lt1"/>
              </a:buClr>
              <a:buSzPts val="2800"/>
              <a:buFont typeface="Lato"/>
              <a:buNone/>
              <a:defRPr sz="2100" b="1" i="0" u="none" strike="noStrike" cap="none">
                <a:solidFill>
                  <a:schemeClr val="lt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 name="Google Shape;37;p29"/>
          <p:cNvSpPr txBox="1">
            <a:spLocks noGrp="1"/>
          </p:cNvSpPr>
          <p:nvPr>
            <p:ph type="body" idx="1"/>
          </p:nvPr>
        </p:nvSpPr>
        <p:spPr>
          <a:xfrm>
            <a:off x="254052" y="1058845"/>
            <a:ext cx="8635896" cy="4909124"/>
          </a:xfrm>
          <a:prstGeom prst="rect">
            <a:avLst/>
          </a:prstGeom>
          <a:noFill/>
          <a:ln>
            <a:noFill/>
          </a:ln>
        </p:spPr>
        <p:txBody>
          <a:bodyPr spcFirstLastPara="1" wrap="square" lIns="68569" tIns="34275" rIns="68569" bIns="34275" anchor="t" anchorCtr="0">
            <a:noAutofit/>
          </a:bodyPr>
          <a:lstStyle>
            <a:lvl1pPr marL="342900" marR="0" lvl="0" indent="-304800"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Lato"/>
                <a:ea typeface="Lato"/>
                <a:cs typeface="Lato"/>
                <a:sym typeface="Lato"/>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Lato"/>
                <a:ea typeface="Lato"/>
                <a:cs typeface="Lato"/>
                <a:sym typeface="Lato"/>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Lato"/>
                <a:ea typeface="Lato"/>
                <a:cs typeface="Lato"/>
                <a:sym typeface="Lato"/>
              </a:defRPr>
            </a:lvl3pPr>
            <a:lvl4pPr marL="1371600" marR="0" lvl="3" indent="-257175" algn="l" rtl="0">
              <a:lnSpc>
                <a:spcPct val="90000"/>
              </a:lnSpc>
              <a:spcBef>
                <a:spcPts val="375"/>
              </a:spcBef>
              <a:spcAft>
                <a:spcPts val="0"/>
              </a:spcAft>
              <a:buClr>
                <a:schemeClr val="dk1"/>
              </a:buClr>
              <a:buSzPts val="1800"/>
              <a:buFont typeface="Arial"/>
              <a:buChar char="•"/>
              <a:defRPr sz="1400" b="0" i="0" u="none" strike="noStrike" cap="none">
                <a:solidFill>
                  <a:schemeClr val="dk1"/>
                </a:solidFill>
                <a:latin typeface="Lato"/>
                <a:ea typeface="Lato"/>
                <a:cs typeface="Lato"/>
                <a:sym typeface="Lato"/>
              </a:defRPr>
            </a:lvl4pPr>
            <a:lvl5pPr marL="1714500" marR="0" lvl="4" indent="-257175" algn="l" rtl="0">
              <a:lnSpc>
                <a:spcPct val="90000"/>
              </a:lnSpc>
              <a:spcBef>
                <a:spcPts val="375"/>
              </a:spcBef>
              <a:spcAft>
                <a:spcPts val="0"/>
              </a:spcAft>
              <a:buClr>
                <a:schemeClr val="dk1"/>
              </a:buClr>
              <a:buSzPts val="1800"/>
              <a:buFont typeface="Arial"/>
              <a:buChar char="•"/>
              <a:defRPr sz="1400" b="0" i="0" u="none" strike="noStrike" cap="none">
                <a:solidFill>
                  <a:schemeClr val="dk1"/>
                </a:solidFill>
                <a:latin typeface="Lato"/>
                <a:ea typeface="Lato"/>
                <a:cs typeface="Lato"/>
                <a:sym typeface="Lato"/>
              </a:defRPr>
            </a:lvl5pPr>
            <a:lvl6pPr marL="2057400" marR="0" lvl="5" indent="-257175" algn="l" rtl="0">
              <a:lnSpc>
                <a:spcPct val="90000"/>
              </a:lnSpc>
              <a:spcBef>
                <a:spcPts val="375"/>
              </a:spcBef>
              <a:spcAft>
                <a:spcPts val="0"/>
              </a:spcAft>
              <a:buClr>
                <a:schemeClr val="dk1"/>
              </a:buClr>
              <a:buSzPts val="1800"/>
              <a:buFont typeface="Arial"/>
              <a:buChar char="•"/>
              <a:defRPr sz="140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40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40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p:cSld name="Two Content">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31"/>
          <p:cNvSpPr txBox="1">
            <a:spLocks noGrp="1"/>
          </p:cNvSpPr>
          <p:nvPr>
            <p:ph type="dt" idx="10"/>
          </p:nvPr>
        </p:nvSpPr>
        <p:spPr>
          <a:xfrm>
            <a:off x="628650" y="6486007"/>
            <a:ext cx="2057400" cy="365125"/>
          </a:xfrm>
          <a:prstGeom prst="rect">
            <a:avLst/>
          </a:prstGeom>
          <a:noFill/>
          <a:ln>
            <a:noFill/>
          </a:ln>
        </p:spPr>
        <p:txBody>
          <a:bodyPr spcFirstLastPara="1" wrap="square" lIns="68569" tIns="34275" rIns="68569" bIns="34275" anchor="t" anchorCtr="0">
            <a:noAutofit/>
          </a:bodyPr>
          <a:lstStyle>
            <a:lvl1pPr marR="0" lvl="0" algn="l" rtl="0">
              <a:lnSpc>
                <a:spcPct val="100000"/>
              </a:lnSpc>
              <a:spcBef>
                <a:spcPts val="0"/>
              </a:spcBef>
              <a:spcAft>
                <a:spcPts val="0"/>
              </a:spcAft>
              <a:buClr>
                <a:srgbClr val="000000"/>
              </a:buClr>
              <a:buSzPts val="1400"/>
              <a:buFont typeface="Arial"/>
              <a:buNone/>
              <a:defRPr sz="900" b="1" i="0" u="none" strike="noStrike" cap="none">
                <a:solidFill>
                  <a:srgbClr val="C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40" name="Google Shape;40;p31"/>
          <p:cNvSpPr txBox="1">
            <a:spLocks noGrp="1"/>
          </p:cNvSpPr>
          <p:nvPr>
            <p:ph type="ftr" idx="11"/>
          </p:nvPr>
        </p:nvSpPr>
        <p:spPr>
          <a:xfrm>
            <a:off x="3028950" y="6486007"/>
            <a:ext cx="3086100" cy="365125"/>
          </a:xfrm>
          <a:prstGeom prst="rect">
            <a:avLst/>
          </a:prstGeom>
          <a:noFill/>
          <a:ln>
            <a:noFill/>
          </a:ln>
        </p:spPr>
        <p:txBody>
          <a:bodyPr spcFirstLastPara="1" wrap="square" lIns="68569" tIns="34275" rIns="68569" bIns="34275" anchor="t" anchorCtr="0">
            <a:noAutofit/>
          </a:bodyPr>
          <a:lstStyle>
            <a:lvl1pPr marR="0" lvl="0" algn="ctr" rtl="0">
              <a:lnSpc>
                <a:spcPct val="100000"/>
              </a:lnSpc>
              <a:spcBef>
                <a:spcPts val="0"/>
              </a:spcBef>
              <a:spcAft>
                <a:spcPts val="0"/>
              </a:spcAft>
              <a:buClr>
                <a:srgbClr val="000000"/>
              </a:buClr>
              <a:buSzPts val="1400"/>
              <a:buFont typeface="Arial"/>
              <a:buNone/>
              <a:defRPr sz="900" b="1" i="0" u="none" strike="noStrike" cap="none">
                <a:solidFill>
                  <a:srgbClr val="C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41" name="Google Shape;41;p31"/>
          <p:cNvSpPr txBox="1">
            <a:spLocks noGrp="1"/>
          </p:cNvSpPr>
          <p:nvPr>
            <p:ph type="sldNum" idx="12"/>
          </p:nvPr>
        </p:nvSpPr>
        <p:spPr>
          <a:xfrm>
            <a:off x="6867383" y="6492876"/>
            <a:ext cx="2057400" cy="365125"/>
          </a:xfrm>
          <a:prstGeom prst="rect">
            <a:avLst/>
          </a:prstGeom>
          <a:noFill/>
          <a:ln>
            <a:noFill/>
          </a:ln>
        </p:spPr>
        <p:txBody>
          <a:bodyPr spcFirstLastPara="1" wrap="square" lIns="68569" tIns="34275" rIns="68569" bIns="34275" anchor="t" anchorCtr="0">
            <a:noAutofit/>
          </a:bodyPr>
          <a:lstStyle>
            <a:lvl1pPr marL="0" marR="0" lvl="0" indent="0" algn="r" rtl="0">
              <a:lnSpc>
                <a:spcPct val="100000"/>
              </a:lnSpc>
              <a:spcBef>
                <a:spcPts val="0"/>
              </a:spcBef>
              <a:spcAft>
                <a:spcPts val="0"/>
              </a:spcAft>
              <a:buClr>
                <a:srgbClr val="000000"/>
              </a:buClr>
              <a:buSzPts val="1200"/>
              <a:buFont typeface="Arial"/>
              <a:buNone/>
              <a:defRPr sz="900" b="1" i="0" u="none" strike="noStrike" cap="none">
                <a:solidFill>
                  <a:srgbClr val="C00000"/>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200"/>
              <a:buFont typeface="Arial"/>
              <a:buNone/>
              <a:defRPr sz="900" b="1" i="0" u="none" strike="noStrike" cap="none">
                <a:solidFill>
                  <a:srgbClr val="C00000"/>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200"/>
              <a:buFont typeface="Arial"/>
              <a:buNone/>
              <a:defRPr sz="900" b="1" i="0" u="none" strike="noStrike" cap="none">
                <a:solidFill>
                  <a:srgbClr val="C00000"/>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200"/>
              <a:buFont typeface="Arial"/>
              <a:buNone/>
              <a:defRPr sz="900" b="1" i="0" u="none" strike="noStrike" cap="none">
                <a:solidFill>
                  <a:srgbClr val="C00000"/>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200"/>
              <a:buFont typeface="Arial"/>
              <a:buNone/>
              <a:defRPr sz="900" b="1" i="0" u="none" strike="noStrike" cap="none">
                <a:solidFill>
                  <a:srgbClr val="C00000"/>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200"/>
              <a:buFont typeface="Arial"/>
              <a:buNone/>
              <a:defRPr sz="900" b="1" i="0" u="none" strike="noStrike" cap="none">
                <a:solidFill>
                  <a:srgbClr val="C00000"/>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200"/>
              <a:buFont typeface="Arial"/>
              <a:buNone/>
              <a:defRPr sz="900" b="1" i="0" u="none" strike="noStrike" cap="none">
                <a:solidFill>
                  <a:srgbClr val="C00000"/>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200"/>
              <a:buFont typeface="Arial"/>
              <a:buNone/>
              <a:defRPr sz="900" b="1" i="0" u="none" strike="noStrike" cap="none">
                <a:solidFill>
                  <a:srgbClr val="C00000"/>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200"/>
              <a:buFont typeface="Arial"/>
              <a:buNone/>
              <a:defRPr sz="900" b="1" i="0" u="none" strike="noStrike" cap="none">
                <a:solidFill>
                  <a:srgbClr val="C00000"/>
                </a:solidFill>
                <a:latin typeface="Lato"/>
                <a:ea typeface="Lato"/>
                <a:cs typeface="Lato"/>
                <a:sym typeface="Lato"/>
              </a:defRPr>
            </a:lvl9pPr>
          </a:lstStyle>
          <a:p>
            <a:fld id="{00000000-1234-1234-1234-123412341234}" type="slidenum">
              <a:rPr lang="en-US" smtClean="0"/>
              <a:pPr/>
              <a:t>‹#›</a:t>
            </a:fld>
            <a:endParaRPr lang="en-US"/>
          </a:p>
        </p:txBody>
      </p:sp>
      <p:sp>
        <p:nvSpPr>
          <p:cNvPr id="42" name="Google Shape;42;p31"/>
          <p:cNvSpPr txBox="1">
            <a:spLocks noGrp="1"/>
          </p:cNvSpPr>
          <p:nvPr>
            <p:ph type="title"/>
          </p:nvPr>
        </p:nvSpPr>
        <p:spPr>
          <a:xfrm>
            <a:off x="254052" y="112543"/>
            <a:ext cx="8635896" cy="436099"/>
          </a:xfrm>
          <a:prstGeom prst="rect">
            <a:avLst/>
          </a:prstGeom>
          <a:noFill/>
          <a:ln>
            <a:noFill/>
          </a:ln>
        </p:spPr>
        <p:txBody>
          <a:bodyPr spcFirstLastPara="1" wrap="square" lIns="68569" tIns="34275" rIns="68569" bIns="34275" anchor="t" anchorCtr="0">
            <a:noAutofit/>
          </a:bodyPr>
          <a:lstStyle>
            <a:lvl1pPr marR="0" lvl="0" algn="l" rtl="0">
              <a:lnSpc>
                <a:spcPct val="90000"/>
              </a:lnSpc>
              <a:spcBef>
                <a:spcPts val="0"/>
              </a:spcBef>
              <a:spcAft>
                <a:spcPts val="0"/>
              </a:spcAft>
              <a:buClr>
                <a:schemeClr val="lt1"/>
              </a:buClr>
              <a:buSzPts val="2800"/>
              <a:buFont typeface="Lato"/>
              <a:buNone/>
              <a:defRPr sz="2100" b="1" i="0" u="none" strike="noStrike" cap="none">
                <a:solidFill>
                  <a:schemeClr val="lt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 name="Google Shape;43;p31"/>
          <p:cNvSpPr>
            <a:spLocks noGrp="1"/>
          </p:cNvSpPr>
          <p:nvPr>
            <p:ph type="chart" idx="2"/>
          </p:nvPr>
        </p:nvSpPr>
        <p:spPr>
          <a:xfrm>
            <a:off x="247651" y="1406770"/>
            <a:ext cx="4324350" cy="4655895"/>
          </a:xfrm>
          <a:prstGeom prst="rect">
            <a:avLst/>
          </a:prstGeom>
          <a:noFill/>
          <a:ln>
            <a:noFill/>
          </a:ln>
        </p:spPr>
        <p:txBody>
          <a:bodyPr spcFirstLastPara="1" wrap="square" lIns="68569" tIns="34275" rIns="68569" bIns="34275" anchor="t" anchorCtr="0">
            <a:noAutofit/>
          </a:bodyPr>
          <a:lstStyle>
            <a:lvl1pPr marR="0" lvl="0"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Lato"/>
                <a:ea typeface="Lato"/>
                <a:cs typeface="Lato"/>
                <a:sym typeface="Lato"/>
              </a:defRPr>
            </a:lvl1pPr>
            <a:lvl2pPr marR="0" lvl="1"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800"/>
              <a:buFont typeface="Arial"/>
              <a:buChar char="•"/>
              <a:defRPr sz="140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800"/>
              <a:buFont typeface="Arial"/>
              <a:buChar char="•"/>
              <a:defRPr sz="140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44" name="Google Shape;44;p31"/>
          <p:cNvSpPr>
            <a:spLocks noGrp="1"/>
          </p:cNvSpPr>
          <p:nvPr>
            <p:ph type="pic" idx="3"/>
          </p:nvPr>
        </p:nvSpPr>
        <p:spPr>
          <a:xfrm>
            <a:off x="4679157" y="1414465"/>
            <a:ext cx="4083844" cy="4656137"/>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Blank">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35"/>
          <p:cNvSpPr txBox="1">
            <a:spLocks noGrp="1"/>
          </p:cNvSpPr>
          <p:nvPr>
            <p:ph type="dt" idx="10"/>
          </p:nvPr>
        </p:nvSpPr>
        <p:spPr>
          <a:xfrm>
            <a:off x="628650" y="6486007"/>
            <a:ext cx="2057400" cy="365125"/>
          </a:xfrm>
          <a:prstGeom prst="rect">
            <a:avLst/>
          </a:prstGeom>
          <a:noFill/>
          <a:ln>
            <a:noFill/>
          </a:ln>
        </p:spPr>
        <p:txBody>
          <a:bodyPr spcFirstLastPara="1" wrap="square" lIns="68569" tIns="34275" rIns="68569" bIns="34275" anchor="t" anchorCtr="0">
            <a:noAutofit/>
          </a:bodyPr>
          <a:lstStyle>
            <a:lvl1pPr marR="0" lvl="0" algn="l" rtl="0">
              <a:lnSpc>
                <a:spcPct val="100000"/>
              </a:lnSpc>
              <a:spcBef>
                <a:spcPts val="0"/>
              </a:spcBef>
              <a:spcAft>
                <a:spcPts val="0"/>
              </a:spcAft>
              <a:buClr>
                <a:srgbClr val="000000"/>
              </a:buClr>
              <a:buSzPts val="1400"/>
              <a:buFont typeface="Arial"/>
              <a:buNone/>
              <a:defRPr sz="900" b="1" i="0" u="none" strike="noStrike" cap="none">
                <a:solidFill>
                  <a:srgbClr val="C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47" name="Google Shape;47;p35"/>
          <p:cNvSpPr txBox="1">
            <a:spLocks noGrp="1"/>
          </p:cNvSpPr>
          <p:nvPr>
            <p:ph type="ftr" idx="11"/>
          </p:nvPr>
        </p:nvSpPr>
        <p:spPr>
          <a:xfrm>
            <a:off x="3028950" y="6486007"/>
            <a:ext cx="3086100" cy="365125"/>
          </a:xfrm>
          <a:prstGeom prst="rect">
            <a:avLst/>
          </a:prstGeom>
          <a:noFill/>
          <a:ln>
            <a:noFill/>
          </a:ln>
        </p:spPr>
        <p:txBody>
          <a:bodyPr spcFirstLastPara="1" wrap="square" lIns="68569" tIns="34275" rIns="68569" bIns="34275" anchor="t" anchorCtr="0">
            <a:noAutofit/>
          </a:bodyPr>
          <a:lstStyle>
            <a:lvl1pPr marR="0" lvl="0" algn="ctr" rtl="0">
              <a:lnSpc>
                <a:spcPct val="100000"/>
              </a:lnSpc>
              <a:spcBef>
                <a:spcPts val="0"/>
              </a:spcBef>
              <a:spcAft>
                <a:spcPts val="0"/>
              </a:spcAft>
              <a:buClr>
                <a:srgbClr val="000000"/>
              </a:buClr>
              <a:buSzPts val="1400"/>
              <a:buFont typeface="Arial"/>
              <a:buNone/>
              <a:defRPr sz="900" b="1" i="0" u="none" strike="noStrike" cap="none">
                <a:solidFill>
                  <a:srgbClr val="C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48" name="Google Shape;48;p35"/>
          <p:cNvSpPr txBox="1">
            <a:spLocks noGrp="1"/>
          </p:cNvSpPr>
          <p:nvPr>
            <p:ph type="sldNum" idx="12"/>
          </p:nvPr>
        </p:nvSpPr>
        <p:spPr>
          <a:xfrm>
            <a:off x="6867383" y="6492876"/>
            <a:ext cx="2057400" cy="365125"/>
          </a:xfrm>
          <a:prstGeom prst="rect">
            <a:avLst/>
          </a:prstGeom>
          <a:noFill/>
          <a:ln>
            <a:noFill/>
          </a:ln>
        </p:spPr>
        <p:txBody>
          <a:bodyPr spcFirstLastPara="1" wrap="square" lIns="68569" tIns="34275" rIns="68569" bIns="34275" anchor="t" anchorCtr="0">
            <a:noAutofit/>
          </a:bodyPr>
          <a:lstStyle>
            <a:lvl1pPr marL="0" marR="0" lvl="0" indent="0" algn="r" rtl="0">
              <a:lnSpc>
                <a:spcPct val="100000"/>
              </a:lnSpc>
              <a:spcBef>
                <a:spcPts val="0"/>
              </a:spcBef>
              <a:spcAft>
                <a:spcPts val="0"/>
              </a:spcAft>
              <a:buClr>
                <a:srgbClr val="000000"/>
              </a:buClr>
              <a:buSzPts val="1200"/>
              <a:buFont typeface="Arial"/>
              <a:buNone/>
              <a:defRPr sz="900" b="1" i="0" u="none" strike="noStrike" cap="none">
                <a:solidFill>
                  <a:srgbClr val="C00000"/>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200"/>
              <a:buFont typeface="Arial"/>
              <a:buNone/>
              <a:defRPr sz="900" b="1" i="0" u="none" strike="noStrike" cap="none">
                <a:solidFill>
                  <a:srgbClr val="C00000"/>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200"/>
              <a:buFont typeface="Arial"/>
              <a:buNone/>
              <a:defRPr sz="900" b="1" i="0" u="none" strike="noStrike" cap="none">
                <a:solidFill>
                  <a:srgbClr val="C00000"/>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200"/>
              <a:buFont typeface="Arial"/>
              <a:buNone/>
              <a:defRPr sz="900" b="1" i="0" u="none" strike="noStrike" cap="none">
                <a:solidFill>
                  <a:srgbClr val="C00000"/>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200"/>
              <a:buFont typeface="Arial"/>
              <a:buNone/>
              <a:defRPr sz="900" b="1" i="0" u="none" strike="noStrike" cap="none">
                <a:solidFill>
                  <a:srgbClr val="C00000"/>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200"/>
              <a:buFont typeface="Arial"/>
              <a:buNone/>
              <a:defRPr sz="900" b="1" i="0" u="none" strike="noStrike" cap="none">
                <a:solidFill>
                  <a:srgbClr val="C00000"/>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200"/>
              <a:buFont typeface="Arial"/>
              <a:buNone/>
              <a:defRPr sz="900" b="1" i="0" u="none" strike="noStrike" cap="none">
                <a:solidFill>
                  <a:srgbClr val="C00000"/>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200"/>
              <a:buFont typeface="Arial"/>
              <a:buNone/>
              <a:defRPr sz="900" b="1" i="0" u="none" strike="noStrike" cap="none">
                <a:solidFill>
                  <a:srgbClr val="C00000"/>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200"/>
              <a:buFont typeface="Arial"/>
              <a:buNone/>
              <a:defRPr sz="900" b="1" i="0" u="none" strike="noStrike" cap="none">
                <a:solidFill>
                  <a:srgbClr val="C00000"/>
                </a:solidFill>
                <a:latin typeface="Lato"/>
                <a:ea typeface="Lato"/>
                <a:cs typeface="Lato"/>
                <a:sym typeface="Lato"/>
              </a:defRPr>
            </a:lvl9pPr>
          </a:lstStyle>
          <a:p>
            <a:fld id="{00000000-1234-1234-1234-123412341234}" type="slidenum">
              <a:rPr lang="en-US" smtClean="0"/>
              <a:pPr/>
              <a:t>‹#›</a:t>
            </a:fld>
            <a:endParaRPr lang="en-US"/>
          </a:p>
        </p:txBody>
      </p:sp>
      <p:sp>
        <p:nvSpPr>
          <p:cNvPr id="49" name="Google Shape;49;p35"/>
          <p:cNvSpPr txBox="1">
            <a:spLocks noGrp="1"/>
          </p:cNvSpPr>
          <p:nvPr>
            <p:ph type="title"/>
          </p:nvPr>
        </p:nvSpPr>
        <p:spPr>
          <a:xfrm>
            <a:off x="254052" y="112543"/>
            <a:ext cx="8635896" cy="436099"/>
          </a:xfrm>
          <a:prstGeom prst="rect">
            <a:avLst/>
          </a:prstGeom>
          <a:noFill/>
          <a:ln>
            <a:noFill/>
          </a:ln>
        </p:spPr>
        <p:txBody>
          <a:bodyPr spcFirstLastPara="1" wrap="square" lIns="68569" tIns="34275" rIns="68569" bIns="34275" anchor="t" anchorCtr="0">
            <a:noAutofit/>
          </a:bodyPr>
          <a:lstStyle>
            <a:lvl1pPr marR="0" lvl="0" algn="l" rtl="0">
              <a:lnSpc>
                <a:spcPct val="90000"/>
              </a:lnSpc>
              <a:spcBef>
                <a:spcPts val="0"/>
              </a:spcBef>
              <a:spcAft>
                <a:spcPts val="0"/>
              </a:spcAft>
              <a:buClr>
                <a:schemeClr val="lt1"/>
              </a:buClr>
              <a:buSzPts val="2800"/>
              <a:buFont typeface="Lato"/>
              <a:buNone/>
              <a:defRPr sz="2100" b="1" i="0" u="none" strike="noStrike" cap="none">
                <a:solidFill>
                  <a:schemeClr val="lt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35"/>
          <p:cNvSpPr>
            <a:spLocks noGrp="1"/>
          </p:cNvSpPr>
          <p:nvPr>
            <p:ph type="chart" idx="2"/>
          </p:nvPr>
        </p:nvSpPr>
        <p:spPr>
          <a:xfrm>
            <a:off x="254052" y="1406526"/>
            <a:ext cx="4317948" cy="4670425"/>
          </a:xfrm>
          <a:prstGeom prst="rect">
            <a:avLst/>
          </a:prstGeom>
          <a:noFill/>
          <a:ln>
            <a:noFill/>
          </a:ln>
        </p:spPr>
        <p:txBody>
          <a:bodyPr spcFirstLastPara="1" wrap="square" lIns="68569" tIns="34275" rIns="68569" bIns="34275" anchor="t" anchorCtr="0">
            <a:noAutofit/>
          </a:bodyPr>
          <a:lstStyle>
            <a:lvl1pPr marR="0" lvl="0"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Lato"/>
                <a:ea typeface="Lato"/>
                <a:cs typeface="Lato"/>
                <a:sym typeface="Lato"/>
              </a:defRPr>
            </a:lvl1pPr>
            <a:lvl2pPr marR="0" lvl="1"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800"/>
              <a:buFont typeface="Arial"/>
              <a:buChar char="•"/>
              <a:defRPr sz="140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800"/>
              <a:buFont typeface="Arial"/>
              <a:buChar char="•"/>
              <a:defRPr sz="140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1" name="Google Shape;51;p35"/>
          <p:cNvSpPr>
            <a:spLocks noGrp="1"/>
          </p:cNvSpPr>
          <p:nvPr>
            <p:ph type="tbl" idx="3"/>
          </p:nvPr>
        </p:nvSpPr>
        <p:spPr>
          <a:xfrm>
            <a:off x="4657726" y="1392239"/>
            <a:ext cx="4194572" cy="4684712"/>
          </a:xfrm>
          <a:prstGeom prst="rect">
            <a:avLst/>
          </a:prstGeom>
          <a:noFill/>
          <a:ln>
            <a:noFill/>
          </a:ln>
        </p:spPr>
        <p:txBody>
          <a:bodyPr spcFirstLastPara="1" wrap="square" lIns="68569" tIns="34275" rIns="68569" bIns="3427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5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0">
            <a:alphaModFix/>
          </a:blip>
          <a:stretch>
            <a:fillRect/>
          </a:stretch>
        </a:blip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8.jp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8" name="Google Shape;58;p1"/>
          <p:cNvSpPr txBox="1"/>
          <p:nvPr/>
        </p:nvSpPr>
        <p:spPr>
          <a:xfrm>
            <a:off x="289968" y="2219426"/>
            <a:ext cx="8530504" cy="848700"/>
          </a:xfrm>
          <a:prstGeom prst="rect">
            <a:avLst/>
          </a:prstGeom>
          <a:noFill/>
          <a:ln>
            <a:noFill/>
          </a:ln>
        </p:spPr>
        <p:txBody>
          <a:bodyPr spcFirstLastPara="1" wrap="square" lIns="68569" tIns="34275" rIns="68569" bIns="34275" anchor="t" anchorCtr="0">
            <a:noAutofit/>
          </a:bodyPr>
          <a:lstStyle/>
          <a:p>
            <a:pPr>
              <a:lnSpc>
                <a:spcPct val="90000"/>
              </a:lnSpc>
              <a:buClr>
                <a:srgbClr val="C00000"/>
              </a:buClr>
              <a:buSzPts val="5400"/>
            </a:pPr>
            <a:r>
              <a:rPr lang="en-US" sz="3300" b="1" dirty="0" err="1">
                <a:solidFill>
                  <a:srgbClr val="C00000"/>
                </a:solidFill>
                <a:latin typeface="Lora"/>
                <a:ea typeface="Lora"/>
                <a:cs typeface="Lora"/>
                <a:sym typeface="Lora"/>
              </a:rPr>
              <a:t>Xây</a:t>
            </a:r>
            <a:r>
              <a:rPr lang="en-US" sz="3300" b="1" dirty="0">
                <a:solidFill>
                  <a:srgbClr val="C00000"/>
                </a:solidFill>
                <a:latin typeface="Lora"/>
                <a:ea typeface="Lora"/>
                <a:cs typeface="Lora"/>
                <a:sym typeface="Lora"/>
              </a:rPr>
              <a:t> </a:t>
            </a:r>
            <a:r>
              <a:rPr lang="en-US" sz="3300" b="1" dirty="0" err="1">
                <a:solidFill>
                  <a:srgbClr val="C00000"/>
                </a:solidFill>
                <a:latin typeface="Lora"/>
                <a:ea typeface="Lora"/>
                <a:cs typeface="Lora"/>
                <a:sym typeface="Lora"/>
              </a:rPr>
              <a:t>dựng</a:t>
            </a:r>
            <a:r>
              <a:rPr lang="en-US" sz="3300" b="1" dirty="0">
                <a:solidFill>
                  <a:srgbClr val="C00000"/>
                </a:solidFill>
                <a:latin typeface="Lora"/>
                <a:ea typeface="Lora"/>
                <a:cs typeface="Lora"/>
                <a:sym typeface="Lora"/>
              </a:rPr>
              <a:t> </a:t>
            </a:r>
            <a:r>
              <a:rPr lang="en-US" sz="3300" b="1" dirty="0" err="1">
                <a:solidFill>
                  <a:srgbClr val="C00000"/>
                </a:solidFill>
                <a:latin typeface="Lora"/>
                <a:ea typeface="Lora"/>
                <a:cs typeface="Lora"/>
                <a:sym typeface="Lora"/>
              </a:rPr>
              <a:t>hệ</a:t>
            </a:r>
            <a:r>
              <a:rPr lang="en-US" sz="3300" b="1" dirty="0">
                <a:solidFill>
                  <a:srgbClr val="C00000"/>
                </a:solidFill>
                <a:latin typeface="Lora"/>
                <a:ea typeface="Lora"/>
                <a:cs typeface="Lora"/>
                <a:sym typeface="Lora"/>
              </a:rPr>
              <a:t> </a:t>
            </a:r>
            <a:r>
              <a:rPr lang="en-US" sz="3300" b="1" dirty="0" err="1">
                <a:solidFill>
                  <a:srgbClr val="C00000"/>
                </a:solidFill>
                <a:latin typeface="Lora"/>
                <a:ea typeface="Lora"/>
                <a:cs typeface="Lora"/>
                <a:sym typeface="Lora"/>
              </a:rPr>
              <a:t>thống</a:t>
            </a:r>
            <a:r>
              <a:rPr lang="en-US" sz="3300" b="1" dirty="0">
                <a:solidFill>
                  <a:srgbClr val="C00000"/>
                </a:solidFill>
                <a:latin typeface="Lora"/>
                <a:ea typeface="Lora"/>
                <a:cs typeface="Lora"/>
                <a:sym typeface="Lora"/>
              </a:rPr>
              <a:t> </a:t>
            </a:r>
            <a:r>
              <a:rPr lang="en-US" sz="3300" b="1" dirty="0" err="1">
                <a:solidFill>
                  <a:srgbClr val="C00000"/>
                </a:solidFill>
                <a:latin typeface="Lora"/>
                <a:ea typeface="Lora"/>
                <a:cs typeface="Lora"/>
                <a:sym typeface="Lora"/>
              </a:rPr>
              <a:t>quản</a:t>
            </a:r>
            <a:r>
              <a:rPr lang="en-US" sz="3300" b="1" dirty="0">
                <a:solidFill>
                  <a:srgbClr val="C00000"/>
                </a:solidFill>
                <a:latin typeface="Lora"/>
                <a:ea typeface="Lora"/>
                <a:cs typeface="Lora"/>
                <a:sym typeface="Lora"/>
              </a:rPr>
              <a:t> </a:t>
            </a:r>
            <a:r>
              <a:rPr lang="en-US" sz="3300" b="1" dirty="0" err="1">
                <a:solidFill>
                  <a:srgbClr val="C00000"/>
                </a:solidFill>
                <a:latin typeface="Lora"/>
                <a:ea typeface="Lora"/>
                <a:cs typeface="Lora"/>
                <a:sym typeface="Lora"/>
              </a:rPr>
              <a:t>lý</a:t>
            </a:r>
            <a:r>
              <a:rPr lang="en-US" sz="3300" b="1" dirty="0">
                <a:solidFill>
                  <a:srgbClr val="C00000"/>
                </a:solidFill>
                <a:latin typeface="Lora"/>
                <a:ea typeface="Lora"/>
                <a:cs typeface="Lora"/>
                <a:sym typeface="Lora"/>
              </a:rPr>
              <a:t> </a:t>
            </a:r>
            <a:r>
              <a:rPr lang="en-US" sz="3300" b="1" dirty="0" err="1">
                <a:solidFill>
                  <a:srgbClr val="C00000"/>
                </a:solidFill>
                <a:latin typeface="Lora"/>
                <a:ea typeface="Lora"/>
                <a:cs typeface="Lora"/>
                <a:sym typeface="Lora"/>
              </a:rPr>
              <a:t>khám</a:t>
            </a:r>
            <a:r>
              <a:rPr lang="en-US" sz="3300" b="1" dirty="0">
                <a:solidFill>
                  <a:srgbClr val="C00000"/>
                </a:solidFill>
                <a:latin typeface="Lora"/>
                <a:ea typeface="Lora"/>
                <a:cs typeface="Lora"/>
                <a:sym typeface="Lora"/>
              </a:rPr>
              <a:t> </a:t>
            </a:r>
            <a:r>
              <a:rPr lang="en-US" sz="3300" b="1" dirty="0" err="1">
                <a:solidFill>
                  <a:srgbClr val="C00000"/>
                </a:solidFill>
                <a:latin typeface="Lora"/>
                <a:ea typeface="Lora"/>
                <a:cs typeface="Lora"/>
                <a:sym typeface="Lora"/>
              </a:rPr>
              <a:t>chữa</a:t>
            </a:r>
            <a:r>
              <a:rPr lang="en-US" sz="3300" b="1" dirty="0">
                <a:solidFill>
                  <a:srgbClr val="C00000"/>
                </a:solidFill>
                <a:latin typeface="Lora"/>
                <a:ea typeface="Lora"/>
                <a:cs typeface="Lora"/>
                <a:sym typeface="Lora"/>
              </a:rPr>
              <a:t> </a:t>
            </a:r>
            <a:r>
              <a:rPr lang="en-US" sz="3300" b="1" dirty="0" err="1">
                <a:solidFill>
                  <a:srgbClr val="C00000"/>
                </a:solidFill>
                <a:latin typeface="Lora"/>
                <a:ea typeface="Lora"/>
                <a:cs typeface="Lora"/>
                <a:sym typeface="Lora"/>
              </a:rPr>
              <a:t>bệnh</a:t>
            </a:r>
            <a:r>
              <a:rPr lang="en-US" sz="3300" b="1" dirty="0">
                <a:solidFill>
                  <a:srgbClr val="C00000"/>
                </a:solidFill>
                <a:latin typeface="Lora"/>
                <a:ea typeface="Lora"/>
                <a:cs typeface="Lora"/>
                <a:sym typeface="Lora"/>
              </a:rPr>
              <a:t> </a:t>
            </a:r>
            <a:r>
              <a:rPr lang="en-US" sz="3300" b="1" dirty="0" err="1">
                <a:solidFill>
                  <a:srgbClr val="C00000"/>
                </a:solidFill>
                <a:latin typeface="Lora"/>
                <a:ea typeface="Lora"/>
                <a:cs typeface="Lora"/>
                <a:sym typeface="Lora"/>
              </a:rPr>
              <a:t>cho</a:t>
            </a:r>
            <a:r>
              <a:rPr lang="en-US" sz="3300" b="1" dirty="0">
                <a:solidFill>
                  <a:srgbClr val="C00000"/>
                </a:solidFill>
                <a:latin typeface="Lora"/>
                <a:ea typeface="Lora"/>
                <a:cs typeface="Lora"/>
                <a:sym typeface="Lora"/>
              </a:rPr>
              <a:t> </a:t>
            </a:r>
            <a:r>
              <a:rPr lang="en-US" sz="3300" b="1" dirty="0" err="1">
                <a:solidFill>
                  <a:srgbClr val="C00000"/>
                </a:solidFill>
                <a:latin typeface="Lora"/>
                <a:ea typeface="Lora"/>
                <a:cs typeface="Lora"/>
                <a:sym typeface="Lora"/>
              </a:rPr>
              <a:t>bệnh</a:t>
            </a:r>
            <a:r>
              <a:rPr lang="en-US" sz="3300" b="1" dirty="0">
                <a:solidFill>
                  <a:srgbClr val="C00000"/>
                </a:solidFill>
                <a:latin typeface="Lora"/>
                <a:ea typeface="Lora"/>
                <a:cs typeface="Lora"/>
                <a:sym typeface="Lora"/>
              </a:rPr>
              <a:t> </a:t>
            </a:r>
            <a:r>
              <a:rPr lang="en-US" sz="3300" b="1" dirty="0" err="1">
                <a:solidFill>
                  <a:srgbClr val="C00000"/>
                </a:solidFill>
                <a:latin typeface="Lora"/>
                <a:ea typeface="Lora"/>
                <a:cs typeface="Lora"/>
                <a:sym typeface="Lora"/>
              </a:rPr>
              <a:t>viện</a:t>
            </a:r>
            <a:endParaRPr sz="3300" b="1" dirty="0">
              <a:solidFill>
                <a:srgbClr val="C00000"/>
              </a:solidFill>
              <a:latin typeface="Lora"/>
              <a:ea typeface="Lora"/>
              <a:cs typeface="Lora"/>
              <a:sym typeface="Lora"/>
            </a:endParaRPr>
          </a:p>
        </p:txBody>
      </p:sp>
      <p:sp>
        <p:nvSpPr>
          <p:cNvPr id="59" name="Google Shape;59;p1"/>
          <p:cNvSpPr txBox="1"/>
          <p:nvPr/>
        </p:nvSpPr>
        <p:spPr>
          <a:xfrm>
            <a:off x="289968" y="4306100"/>
            <a:ext cx="3345928" cy="1128600"/>
          </a:xfrm>
          <a:prstGeom prst="rect">
            <a:avLst/>
          </a:prstGeom>
          <a:noFill/>
          <a:ln>
            <a:noFill/>
          </a:ln>
        </p:spPr>
        <p:txBody>
          <a:bodyPr spcFirstLastPara="1" wrap="square" lIns="68569" tIns="34275" rIns="68569" bIns="34275" anchor="t" anchorCtr="0">
            <a:noAutofit/>
          </a:bodyPr>
          <a:lstStyle/>
          <a:p>
            <a:pPr>
              <a:buClr>
                <a:srgbClr val="C00000"/>
              </a:buClr>
              <a:buSzPts val="2800"/>
            </a:pPr>
            <a:r>
              <a:rPr lang="en-US" sz="1800" dirty="0" err="1">
                <a:solidFill>
                  <a:srgbClr val="C00000"/>
                </a:solidFill>
                <a:latin typeface="Lora"/>
                <a:ea typeface="Lora"/>
                <a:cs typeface="Lora"/>
                <a:sym typeface="Lora"/>
              </a:rPr>
              <a:t>Sinh</a:t>
            </a:r>
            <a:r>
              <a:rPr lang="en-US" sz="1800" dirty="0">
                <a:solidFill>
                  <a:srgbClr val="C00000"/>
                </a:solidFill>
                <a:latin typeface="Lora"/>
                <a:ea typeface="Lora"/>
                <a:cs typeface="Lora"/>
                <a:sym typeface="Lora"/>
              </a:rPr>
              <a:t> </a:t>
            </a:r>
            <a:r>
              <a:rPr lang="en-US" sz="1800" dirty="0" err="1">
                <a:solidFill>
                  <a:srgbClr val="C00000"/>
                </a:solidFill>
                <a:latin typeface="Lora"/>
                <a:ea typeface="Lora"/>
                <a:cs typeface="Lora"/>
                <a:sym typeface="Lora"/>
              </a:rPr>
              <a:t>viên</a:t>
            </a:r>
            <a:r>
              <a:rPr lang="en-US" sz="1800" dirty="0">
                <a:solidFill>
                  <a:srgbClr val="C00000"/>
                </a:solidFill>
                <a:latin typeface="Lora"/>
                <a:ea typeface="Lora"/>
                <a:cs typeface="Lora"/>
                <a:sym typeface="Lora"/>
              </a:rPr>
              <a:t>: </a:t>
            </a:r>
            <a:r>
              <a:rPr lang="en-US" sz="1800" dirty="0" err="1">
                <a:solidFill>
                  <a:srgbClr val="C00000"/>
                </a:solidFill>
                <a:latin typeface="Lora"/>
                <a:ea typeface="Lora"/>
                <a:cs typeface="Lora"/>
                <a:sym typeface="Lora"/>
              </a:rPr>
              <a:t>Vũ</a:t>
            </a:r>
            <a:r>
              <a:rPr lang="en-US" sz="1800" dirty="0">
                <a:solidFill>
                  <a:srgbClr val="C00000"/>
                </a:solidFill>
                <a:latin typeface="Lora"/>
                <a:ea typeface="Lora"/>
                <a:cs typeface="Lora"/>
                <a:sym typeface="Lora"/>
              </a:rPr>
              <a:t> Minh </a:t>
            </a:r>
            <a:r>
              <a:rPr lang="en-US" sz="1800" dirty="0" err="1">
                <a:solidFill>
                  <a:srgbClr val="C00000"/>
                </a:solidFill>
                <a:latin typeface="Lora"/>
                <a:ea typeface="Lora"/>
                <a:cs typeface="Lora"/>
                <a:sym typeface="Lora"/>
              </a:rPr>
              <a:t>Công</a:t>
            </a:r>
            <a:endParaRPr sz="600" dirty="0">
              <a:latin typeface="Lora"/>
              <a:ea typeface="Lora"/>
              <a:cs typeface="Lora"/>
              <a:sym typeface="Lora"/>
            </a:endParaRPr>
          </a:p>
          <a:p>
            <a:pPr>
              <a:buClr>
                <a:srgbClr val="C00000"/>
              </a:buClr>
              <a:buSzPts val="2800"/>
            </a:pPr>
            <a:r>
              <a:rPr lang="en-US" sz="1800" dirty="0">
                <a:solidFill>
                  <a:srgbClr val="C00000"/>
                </a:solidFill>
                <a:latin typeface="Lora"/>
                <a:ea typeface="Lora"/>
                <a:cs typeface="Lora"/>
                <a:sym typeface="Lora"/>
              </a:rPr>
              <a:t>GVHD: </a:t>
            </a:r>
            <a:r>
              <a:rPr lang="en-US" sz="1800" dirty="0" err="1">
                <a:solidFill>
                  <a:srgbClr val="C00000"/>
                </a:solidFill>
                <a:latin typeface="Lora"/>
                <a:ea typeface="Lora"/>
                <a:cs typeface="Lora"/>
                <a:sym typeface="Lora"/>
              </a:rPr>
              <a:t>ThS</a:t>
            </a:r>
            <a:r>
              <a:rPr lang="en-US" sz="1800" dirty="0">
                <a:solidFill>
                  <a:srgbClr val="C00000"/>
                </a:solidFill>
                <a:latin typeface="Lora"/>
                <a:ea typeface="Lora"/>
                <a:cs typeface="Lora"/>
                <a:sym typeface="Lora"/>
              </a:rPr>
              <a:t>. </a:t>
            </a:r>
            <a:r>
              <a:rPr lang="en-US" sz="1800" dirty="0" err="1">
                <a:solidFill>
                  <a:srgbClr val="C00000"/>
                </a:solidFill>
                <a:latin typeface="Lora"/>
                <a:ea typeface="Lora"/>
                <a:cs typeface="Lora"/>
                <a:sym typeface="Lora"/>
              </a:rPr>
              <a:t>Nguyễn</a:t>
            </a:r>
            <a:r>
              <a:rPr lang="en-US" sz="1800" dirty="0">
                <a:solidFill>
                  <a:srgbClr val="C00000"/>
                </a:solidFill>
                <a:latin typeface="Lora"/>
                <a:ea typeface="Lora"/>
                <a:cs typeface="Lora"/>
                <a:sym typeface="Lora"/>
              </a:rPr>
              <a:t> </a:t>
            </a:r>
            <a:r>
              <a:rPr lang="en-US" sz="1800" dirty="0" err="1">
                <a:solidFill>
                  <a:srgbClr val="C00000"/>
                </a:solidFill>
                <a:latin typeface="Lora"/>
                <a:ea typeface="Lora"/>
                <a:cs typeface="Lora"/>
                <a:sym typeface="Lora"/>
              </a:rPr>
              <a:t>Duy</a:t>
            </a:r>
            <a:r>
              <a:rPr lang="en-US" sz="1800" dirty="0">
                <a:solidFill>
                  <a:srgbClr val="C00000"/>
                </a:solidFill>
                <a:latin typeface="Lora"/>
                <a:ea typeface="Lora"/>
                <a:cs typeface="Lora"/>
                <a:sym typeface="Lora"/>
              </a:rPr>
              <a:t> </a:t>
            </a:r>
            <a:r>
              <a:rPr lang="en-US" sz="1800" dirty="0" err="1">
                <a:solidFill>
                  <a:srgbClr val="C00000"/>
                </a:solidFill>
                <a:latin typeface="Lora"/>
                <a:ea typeface="Lora"/>
                <a:cs typeface="Lora"/>
                <a:sym typeface="Lora"/>
              </a:rPr>
              <a:t>Hiệp</a:t>
            </a:r>
            <a:endParaRPr sz="1800" dirty="0">
              <a:solidFill>
                <a:srgbClr val="C00000"/>
              </a:solidFill>
              <a:latin typeface="Lora"/>
              <a:ea typeface="Lora"/>
              <a:cs typeface="Lora"/>
              <a:sym typeface="Lora"/>
            </a:endParaRPr>
          </a:p>
          <a:p>
            <a:pPr>
              <a:buClr>
                <a:srgbClr val="C00000"/>
              </a:buClr>
              <a:buSzPts val="2800"/>
            </a:pPr>
            <a:r>
              <a:rPr lang="en-US" sz="1800" dirty="0" err="1">
                <a:solidFill>
                  <a:srgbClr val="C00000"/>
                </a:solidFill>
                <a:latin typeface="Lora"/>
                <a:ea typeface="Lora"/>
                <a:cs typeface="Lora"/>
                <a:sym typeface="Lora"/>
              </a:rPr>
              <a:t>Hà</a:t>
            </a:r>
            <a:r>
              <a:rPr lang="en-US" sz="1800" dirty="0">
                <a:solidFill>
                  <a:srgbClr val="C00000"/>
                </a:solidFill>
                <a:latin typeface="Lora"/>
                <a:ea typeface="Lora"/>
                <a:cs typeface="Lora"/>
                <a:sym typeface="Lora"/>
              </a:rPr>
              <a:t> </a:t>
            </a:r>
            <a:r>
              <a:rPr lang="en-US" sz="1800" dirty="0" err="1">
                <a:solidFill>
                  <a:srgbClr val="C00000"/>
                </a:solidFill>
                <a:latin typeface="Lora"/>
                <a:ea typeface="Lora"/>
                <a:cs typeface="Lora"/>
                <a:sym typeface="Lora"/>
              </a:rPr>
              <a:t>Nội</a:t>
            </a:r>
            <a:r>
              <a:rPr lang="en-US" sz="1800" dirty="0">
                <a:solidFill>
                  <a:srgbClr val="C00000"/>
                </a:solidFill>
                <a:latin typeface="Lora"/>
                <a:ea typeface="Lora"/>
                <a:cs typeface="Lora"/>
                <a:sym typeface="Lora"/>
              </a:rPr>
              <a:t>, 03/2023</a:t>
            </a:r>
            <a:endParaRPr sz="600" dirty="0">
              <a:latin typeface="Lora"/>
              <a:ea typeface="Lora"/>
              <a:cs typeface="Lora"/>
              <a:sym typeface="Lora"/>
            </a:endParaRPr>
          </a:p>
        </p:txBody>
      </p:sp>
      <p:sp>
        <p:nvSpPr>
          <p:cNvPr id="60" name="Google Shape;60;p1"/>
          <p:cNvSpPr txBox="1">
            <a:spLocks noGrp="1"/>
          </p:cNvSpPr>
          <p:nvPr>
            <p:ph type="sldNum" idx="12"/>
          </p:nvPr>
        </p:nvSpPr>
        <p:spPr>
          <a:xfrm>
            <a:off x="6867383" y="6492876"/>
            <a:ext cx="2057400" cy="365125"/>
          </a:xfrm>
          <a:prstGeom prst="rect">
            <a:avLst/>
          </a:prstGeom>
          <a:noFill/>
          <a:ln>
            <a:noFill/>
          </a:ln>
        </p:spPr>
        <p:txBody>
          <a:bodyPr spcFirstLastPara="1" wrap="square" lIns="68569" tIns="34275" rIns="68569" bIns="34275" anchor="t" anchorCtr="0">
            <a:noAutofit/>
          </a:bodyPr>
          <a:lstStyle/>
          <a:p>
            <a:fld id="{00000000-1234-1234-1234-123412341234}" type="slidenum">
              <a:rPr lang="en-US"/>
              <a:pPr/>
              <a:t>1</a:t>
            </a:fld>
            <a:endParaRPr/>
          </a:p>
        </p:txBody>
      </p:sp>
      <p:sp>
        <p:nvSpPr>
          <p:cNvPr id="61" name="Google Shape;61;p1"/>
          <p:cNvSpPr txBox="1"/>
          <p:nvPr/>
        </p:nvSpPr>
        <p:spPr>
          <a:xfrm>
            <a:off x="289975" y="1586247"/>
            <a:ext cx="5506862" cy="484813"/>
          </a:xfrm>
          <a:prstGeom prst="rect">
            <a:avLst/>
          </a:prstGeom>
          <a:noFill/>
          <a:ln>
            <a:noFill/>
          </a:ln>
        </p:spPr>
        <p:txBody>
          <a:bodyPr spcFirstLastPara="1" wrap="square" lIns="68569" tIns="34275" rIns="68569" bIns="34275" anchor="t" anchorCtr="0">
            <a:noAutofit/>
          </a:bodyPr>
          <a:lstStyle/>
          <a:p>
            <a:pPr>
              <a:lnSpc>
                <a:spcPct val="90000"/>
              </a:lnSpc>
              <a:buClr>
                <a:srgbClr val="C00000"/>
              </a:buClr>
              <a:buSzPts val="2800"/>
            </a:pPr>
            <a:r>
              <a:rPr lang="en-US" sz="2400" dirty="0">
                <a:solidFill>
                  <a:srgbClr val="C00000"/>
                </a:solidFill>
                <a:latin typeface="Lora"/>
                <a:ea typeface="Lora"/>
                <a:cs typeface="Lora"/>
                <a:sym typeface="Lora"/>
              </a:rPr>
              <a:t>ĐỒ ÁN TỐT NGHIỆP</a:t>
            </a:r>
            <a:endParaRPr sz="2400" dirty="0">
              <a:latin typeface="Lora"/>
              <a:ea typeface="Lora"/>
              <a:cs typeface="Lora"/>
              <a:sym typeface="Lora"/>
            </a:endParaRPr>
          </a:p>
        </p:txBody>
      </p:sp>
      <p:pic>
        <p:nvPicPr>
          <p:cNvPr id="3" name="Picture 2" descr="Text&#10;&#10;Description automatically generated">
            <a:extLst>
              <a:ext uri="{FF2B5EF4-FFF2-40B4-BE49-F238E27FC236}">
                <a16:creationId xmlns:a16="http://schemas.microsoft.com/office/drawing/2014/main" id="{203D61CA-19B1-ED9B-4003-7461282B8322}"/>
              </a:ext>
            </a:extLst>
          </p:cNvPr>
          <p:cNvPicPr>
            <a:picLocks noChangeAspect="1"/>
          </p:cNvPicPr>
          <p:nvPr/>
        </p:nvPicPr>
        <p:blipFill>
          <a:blip r:embed="rId3"/>
          <a:stretch>
            <a:fillRect/>
          </a:stretch>
        </p:blipFill>
        <p:spPr>
          <a:xfrm>
            <a:off x="280124" y="108117"/>
            <a:ext cx="1866900" cy="876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1000"/>
                                        <p:tgtEl>
                                          <p:spTgt spid="58"/>
                                        </p:tgtEl>
                                      </p:cBhvr>
                                    </p:animEffect>
                                  </p:childTnLst>
                                </p:cTn>
                              </p:par>
                              <p:par>
                                <p:cTn id="8" presetID="10" presetClass="entr" presetSubtype="0"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1000"/>
                                        <p:tgtEl>
                                          <p:spTgt spid="59"/>
                                        </p:tgtEl>
                                      </p:cBhvr>
                                    </p:animEffect>
                                  </p:childTnLst>
                                </p:cTn>
                              </p:par>
                              <p:par>
                                <p:cTn id="11" presetID="10"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1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ge21b73731a_0_44"/>
          <p:cNvSpPr txBox="1">
            <a:spLocks noGrp="1"/>
          </p:cNvSpPr>
          <p:nvPr>
            <p:ph type="sldNum" idx="12"/>
          </p:nvPr>
        </p:nvSpPr>
        <p:spPr>
          <a:xfrm>
            <a:off x="6867383" y="6492875"/>
            <a:ext cx="2057400" cy="365100"/>
          </a:xfrm>
          <a:prstGeom prst="rect">
            <a:avLst/>
          </a:prstGeom>
          <a:noFill/>
          <a:ln>
            <a:noFill/>
          </a:ln>
        </p:spPr>
        <p:txBody>
          <a:bodyPr spcFirstLastPara="1" wrap="square" lIns="68569" tIns="34275" rIns="68569" bIns="34275" anchor="t" anchorCtr="0">
            <a:noAutofit/>
          </a:bodyPr>
          <a:lstStyle/>
          <a:p>
            <a:fld id="{00000000-1234-1234-1234-123412341234}" type="slidenum">
              <a:rPr lang="en-US"/>
              <a:pPr/>
              <a:t>10</a:t>
            </a:fld>
            <a:endParaRPr/>
          </a:p>
        </p:txBody>
      </p:sp>
      <p:pic>
        <p:nvPicPr>
          <p:cNvPr id="68" name="Google Shape;68;ge21b73731a_0_44"/>
          <p:cNvPicPr preferRelativeResize="0"/>
          <p:nvPr/>
        </p:nvPicPr>
        <p:blipFill rotWithShape="1">
          <a:blip r:embed="rId3">
            <a:alphaModFix/>
          </a:blip>
          <a:srcRect/>
          <a:stretch/>
        </p:blipFill>
        <p:spPr>
          <a:xfrm>
            <a:off x="0" y="0"/>
            <a:ext cx="3426248" cy="6858000"/>
          </a:xfrm>
          <a:prstGeom prst="rect">
            <a:avLst/>
          </a:prstGeom>
          <a:noFill/>
          <a:ln>
            <a:noFill/>
          </a:ln>
        </p:spPr>
      </p:pic>
      <p:sp>
        <p:nvSpPr>
          <p:cNvPr id="69" name="Google Shape;69;ge21b73731a_0_44"/>
          <p:cNvSpPr txBox="1">
            <a:spLocks noGrp="1"/>
          </p:cNvSpPr>
          <p:nvPr>
            <p:ph type="title"/>
          </p:nvPr>
        </p:nvSpPr>
        <p:spPr>
          <a:xfrm>
            <a:off x="334250" y="2913924"/>
            <a:ext cx="2757748" cy="1462200"/>
          </a:xfrm>
          <a:prstGeom prst="rect">
            <a:avLst/>
          </a:prstGeom>
          <a:noFill/>
          <a:ln>
            <a:noFill/>
          </a:ln>
        </p:spPr>
        <p:txBody>
          <a:bodyPr spcFirstLastPara="1" wrap="square" lIns="68569" tIns="34275" rIns="68569" bIns="34275" anchor="t" anchorCtr="0">
            <a:noAutofit/>
          </a:bodyPr>
          <a:lstStyle/>
          <a:p>
            <a:pPr algn="ctr"/>
            <a:r>
              <a:rPr lang="en-US" sz="3800" dirty="0">
                <a:solidFill>
                  <a:schemeClr val="lt1"/>
                </a:solidFill>
                <a:latin typeface="Lora"/>
                <a:ea typeface="Lora"/>
                <a:cs typeface="Lora"/>
                <a:sym typeface="Lora"/>
              </a:rPr>
              <a:t>NỘI DUNG</a:t>
            </a:r>
            <a:endParaRPr sz="3800" dirty="0">
              <a:solidFill>
                <a:schemeClr val="lt1"/>
              </a:solidFill>
              <a:latin typeface="Lora"/>
              <a:ea typeface="Lora"/>
              <a:cs typeface="Lora"/>
              <a:sym typeface="Lora"/>
            </a:endParaRPr>
          </a:p>
        </p:txBody>
      </p:sp>
      <p:cxnSp>
        <p:nvCxnSpPr>
          <p:cNvPr id="70" name="Google Shape;70;ge21b73731a_0_44"/>
          <p:cNvCxnSpPr/>
          <p:nvPr/>
        </p:nvCxnSpPr>
        <p:spPr>
          <a:xfrm flipH="1">
            <a:off x="4377057" y="510900"/>
            <a:ext cx="11025" cy="5836200"/>
          </a:xfrm>
          <a:prstGeom prst="straightConnector1">
            <a:avLst/>
          </a:prstGeom>
          <a:noFill/>
          <a:ln w="76200" cap="flat" cmpd="sng">
            <a:solidFill>
              <a:srgbClr val="FFC000"/>
            </a:solidFill>
            <a:prstDash val="solid"/>
            <a:round/>
            <a:headEnd type="none" w="sm" len="sm"/>
            <a:tailEnd type="none" w="sm" len="sm"/>
          </a:ln>
        </p:spPr>
      </p:cxnSp>
      <p:sp>
        <p:nvSpPr>
          <p:cNvPr id="75" name="Google Shape;75;ge21b73731a_0_44"/>
          <p:cNvSpPr txBox="1"/>
          <p:nvPr/>
        </p:nvSpPr>
        <p:spPr>
          <a:xfrm>
            <a:off x="4696689" y="1221425"/>
            <a:ext cx="3312225" cy="443176"/>
          </a:xfrm>
          <a:prstGeom prst="rect">
            <a:avLst/>
          </a:prstGeom>
          <a:noFill/>
          <a:ln>
            <a:noFill/>
          </a:ln>
        </p:spPr>
        <p:txBody>
          <a:bodyPr spcFirstLastPara="1" wrap="square" lIns="68569" tIns="68569" rIns="68569" bIns="68569" anchor="t" anchorCtr="0">
            <a:spAutoFit/>
          </a:bodyPr>
          <a:lstStyle/>
          <a:p>
            <a:pPr>
              <a:lnSpc>
                <a:spcPct val="90000"/>
              </a:lnSpc>
              <a:buSzPts val="2700"/>
            </a:pPr>
            <a:r>
              <a:rPr lang="en-US" sz="2200" b="1" dirty="0" err="1">
                <a:solidFill>
                  <a:schemeClr val="bg1">
                    <a:lumMod val="95000"/>
                  </a:schemeClr>
                </a:solidFill>
                <a:latin typeface="Lora"/>
                <a:ea typeface="Lora"/>
                <a:cs typeface="Lora"/>
                <a:sym typeface="Lora"/>
              </a:rPr>
              <a:t>I.Giới</a:t>
            </a:r>
            <a:r>
              <a:rPr lang="en-US" sz="2200" b="1" dirty="0">
                <a:solidFill>
                  <a:schemeClr val="bg1">
                    <a:lumMod val="95000"/>
                  </a:schemeClr>
                </a:solidFill>
                <a:latin typeface="Lora"/>
                <a:ea typeface="Lora"/>
                <a:cs typeface="Lora"/>
                <a:sym typeface="Lora"/>
              </a:rPr>
              <a:t> </a:t>
            </a:r>
            <a:r>
              <a:rPr lang="en-US" sz="2200" b="1" dirty="0" err="1">
                <a:solidFill>
                  <a:schemeClr val="bg1">
                    <a:lumMod val="95000"/>
                  </a:schemeClr>
                </a:solidFill>
                <a:latin typeface="Lora"/>
                <a:ea typeface="Lora"/>
                <a:cs typeface="Lora"/>
                <a:sym typeface="Lora"/>
              </a:rPr>
              <a:t>thiệu</a:t>
            </a:r>
            <a:r>
              <a:rPr lang="en-US" sz="2200" b="1" dirty="0">
                <a:solidFill>
                  <a:schemeClr val="bg1">
                    <a:lumMod val="95000"/>
                  </a:schemeClr>
                </a:solidFill>
                <a:latin typeface="Lora"/>
                <a:ea typeface="Lora"/>
                <a:cs typeface="Lora"/>
                <a:sym typeface="Lora"/>
              </a:rPr>
              <a:t> </a:t>
            </a:r>
            <a:r>
              <a:rPr lang="en-US" sz="2200" b="1" dirty="0" err="1">
                <a:solidFill>
                  <a:schemeClr val="bg1">
                    <a:lumMod val="95000"/>
                  </a:schemeClr>
                </a:solidFill>
                <a:latin typeface="Lora"/>
                <a:ea typeface="Lora"/>
                <a:cs typeface="Lora"/>
                <a:sym typeface="Lora"/>
              </a:rPr>
              <a:t>đề</a:t>
            </a:r>
            <a:r>
              <a:rPr lang="en-US" sz="2200" b="1" dirty="0">
                <a:solidFill>
                  <a:schemeClr val="bg1">
                    <a:lumMod val="95000"/>
                  </a:schemeClr>
                </a:solidFill>
                <a:latin typeface="Lora"/>
                <a:ea typeface="Lora"/>
                <a:cs typeface="Lora"/>
                <a:sym typeface="Lora"/>
              </a:rPr>
              <a:t> </a:t>
            </a:r>
            <a:r>
              <a:rPr lang="en-US" sz="2200" b="1" dirty="0" err="1">
                <a:solidFill>
                  <a:schemeClr val="bg1">
                    <a:lumMod val="95000"/>
                  </a:schemeClr>
                </a:solidFill>
                <a:latin typeface="Lora"/>
                <a:ea typeface="Lora"/>
                <a:cs typeface="Lora"/>
                <a:sym typeface="Lora"/>
              </a:rPr>
              <a:t>tài</a:t>
            </a:r>
            <a:endParaRPr sz="2200" dirty="0">
              <a:solidFill>
                <a:schemeClr val="bg1">
                  <a:lumMod val="95000"/>
                </a:schemeClr>
              </a:solidFill>
              <a:latin typeface="Lora"/>
              <a:ea typeface="Lora"/>
              <a:cs typeface="Lora"/>
              <a:sym typeface="Lora"/>
            </a:endParaRPr>
          </a:p>
        </p:txBody>
      </p:sp>
      <p:sp>
        <p:nvSpPr>
          <p:cNvPr id="76" name="Google Shape;76;ge21b73731a_0_44"/>
          <p:cNvSpPr txBox="1"/>
          <p:nvPr/>
        </p:nvSpPr>
        <p:spPr>
          <a:xfrm>
            <a:off x="4696689" y="2059983"/>
            <a:ext cx="4644008" cy="545768"/>
          </a:xfrm>
          <a:prstGeom prst="rect">
            <a:avLst/>
          </a:prstGeom>
          <a:noFill/>
          <a:ln>
            <a:noFill/>
          </a:ln>
        </p:spPr>
        <p:txBody>
          <a:bodyPr spcFirstLastPara="1" wrap="square" lIns="68569" tIns="68569" rIns="68569" bIns="68569" anchor="t" anchorCtr="0">
            <a:spAutoFit/>
          </a:bodyPr>
          <a:lstStyle/>
          <a:p>
            <a:pPr>
              <a:lnSpc>
                <a:spcPct val="90000"/>
              </a:lnSpc>
              <a:spcBef>
                <a:spcPts val="750"/>
              </a:spcBef>
              <a:buSzPts val="2700"/>
            </a:pPr>
            <a:r>
              <a:rPr lang="en-US" sz="2200" b="1" dirty="0" err="1">
                <a:solidFill>
                  <a:schemeClr val="bg1">
                    <a:lumMod val="95000"/>
                  </a:schemeClr>
                </a:solidFill>
                <a:latin typeface="Lora"/>
                <a:ea typeface="Lora"/>
                <a:cs typeface="Lora"/>
                <a:sym typeface="Lora"/>
              </a:rPr>
              <a:t>II.Khảo</a:t>
            </a:r>
            <a:r>
              <a:rPr lang="en-US" sz="2200" b="1" dirty="0">
                <a:solidFill>
                  <a:schemeClr val="bg1">
                    <a:lumMod val="95000"/>
                  </a:schemeClr>
                </a:solidFill>
                <a:latin typeface="Lora"/>
                <a:ea typeface="Lora"/>
                <a:cs typeface="Lora"/>
                <a:sym typeface="Lora"/>
              </a:rPr>
              <a:t> </a:t>
            </a:r>
            <a:r>
              <a:rPr lang="en-US" sz="2200" b="1" dirty="0" err="1">
                <a:solidFill>
                  <a:schemeClr val="bg1">
                    <a:lumMod val="95000"/>
                  </a:schemeClr>
                </a:solidFill>
                <a:latin typeface="Lora"/>
                <a:ea typeface="Lora"/>
                <a:cs typeface="Lora"/>
                <a:sym typeface="Lora"/>
              </a:rPr>
              <a:t>sát</a:t>
            </a:r>
            <a:r>
              <a:rPr lang="en-US" sz="2200" b="1" dirty="0">
                <a:solidFill>
                  <a:schemeClr val="bg1">
                    <a:lumMod val="95000"/>
                  </a:schemeClr>
                </a:solidFill>
                <a:latin typeface="Lora"/>
                <a:ea typeface="Lora"/>
                <a:cs typeface="Lora"/>
                <a:sym typeface="Lora"/>
              </a:rPr>
              <a:t> </a:t>
            </a:r>
            <a:r>
              <a:rPr lang="en-US" sz="2200" b="1" dirty="0" err="1">
                <a:solidFill>
                  <a:schemeClr val="bg1">
                    <a:lumMod val="95000"/>
                  </a:schemeClr>
                </a:solidFill>
                <a:latin typeface="Lora"/>
                <a:ea typeface="Lora"/>
                <a:cs typeface="Lora"/>
                <a:sym typeface="Lora"/>
              </a:rPr>
              <a:t>và</a:t>
            </a:r>
            <a:r>
              <a:rPr lang="en-US" sz="2200" b="1" dirty="0">
                <a:solidFill>
                  <a:schemeClr val="bg1">
                    <a:lumMod val="95000"/>
                  </a:schemeClr>
                </a:solidFill>
                <a:latin typeface="Lora"/>
                <a:ea typeface="Lora"/>
                <a:cs typeface="Lora"/>
                <a:sym typeface="Lora"/>
              </a:rPr>
              <a:t> </a:t>
            </a:r>
            <a:r>
              <a:rPr lang="en-US" sz="2200" b="1" dirty="0" err="1">
                <a:solidFill>
                  <a:schemeClr val="bg1">
                    <a:lumMod val="95000"/>
                  </a:schemeClr>
                </a:solidFill>
                <a:latin typeface="Lora"/>
                <a:ea typeface="Lora"/>
                <a:cs typeface="Lora"/>
                <a:sym typeface="Lora"/>
              </a:rPr>
              <a:t>phân</a:t>
            </a:r>
            <a:r>
              <a:rPr lang="en-US" sz="2200" b="1" dirty="0">
                <a:solidFill>
                  <a:schemeClr val="bg1">
                    <a:lumMod val="95000"/>
                  </a:schemeClr>
                </a:solidFill>
                <a:latin typeface="Lora"/>
                <a:ea typeface="Lora"/>
                <a:cs typeface="Lora"/>
                <a:sym typeface="Lora"/>
              </a:rPr>
              <a:t> </a:t>
            </a:r>
            <a:r>
              <a:rPr lang="en-US" sz="2200" b="1" dirty="0" err="1">
                <a:solidFill>
                  <a:schemeClr val="bg1">
                    <a:lumMod val="95000"/>
                  </a:schemeClr>
                </a:solidFill>
                <a:latin typeface="Lora"/>
                <a:ea typeface="Lora"/>
                <a:cs typeface="Lora"/>
                <a:sym typeface="Lora"/>
              </a:rPr>
              <a:t>tích</a:t>
            </a:r>
            <a:r>
              <a:rPr lang="en-US" sz="2200" b="1" dirty="0">
                <a:solidFill>
                  <a:schemeClr val="bg1">
                    <a:lumMod val="95000"/>
                  </a:schemeClr>
                </a:solidFill>
                <a:latin typeface="Lora"/>
                <a:ea typeface="Lora"/>
                <a:cs typeface="Lora"/>
                <a:sym typeface="Lora"/>
              </a:rPr>
              <a:t> </a:t>
            </a:r>
            <a:r>
              <a:rPr lang="en-US" sz="2200" b="1" dirty="0" err="1">
                <a:solidFill>
                  <a:schemeClr val="bg1">
                    <a:lumMod val="95000"/>
                  </a:schemeClr>
                </a:solidFill>
                <a:latin typeface="Lora"/>
                <a:ea typeface="Lora"/>
                <a:cs typeface="Lora"/>
                <a:sym typeface="Lora"/>
              </a:rPr>
              <a:t>yêu</a:t>
            </a:r>
            <a:r>
              <a:rPr lang="en-US" sz="2200" b="1" dirty="0">
                <a:solidFill>
                  <a:schemeClr val="bg1">
                    <a:lumMod val="95000"/>
                  </a:schemeClr>
                </a:solidFill>
                <a:latin typeface="Lora"/>
                <a:ea typeface="Lora"/>
                <a:cs typeface="Lora"/>
                <a:sym typeface="Lora"/>
              </a:rPr>
              <a:t> </a:t>
            </a:r>
            <a:r>
              <a:rPr lang="en-US" sz="2200" b="1" dirty="0" err="1">
                <a:solidFill>
                  <a:schemeClr val="bg1">
                    <a:lumMod val="95000"/>
                  </a:schemeClr>
                </a:solidFill>
                <a:latin typeface="Lora"/>
                <a:ea typeface="Lora"/>
                <a:cs typeface="Lora"/>
                <a:sym typeface="Lora"/>
              </a:rPr>
              <a:t>cầu</a:t>
            </a:r>
            <a:endParaRPr sz="2200" b="1" dirty="0">
              <a:solidFill>
                <a:schemeClr val="bg1">
                  <a:lumMod val="95000"/>
                </a:schemeClr>
              </a:solidFill>
              <a:latin typeface="Lora"/>
              <a:ea typeface="Lora"/>
              <a:cs typeface="Lora"/>
              <a:sym typeface="Lora"/>
            </a:endParaRPr>
          </a:p>
        </p:txBody>
      </p:sp>
      <p:sp>
        <p:nvSpPr>
          <p:cNvPr id="77" name="Google Shape;77;ge21b73731a_0_44"/>
          <p:cNvSpPr txBox="1"/>
          <p:nvPr/>
        </p:nvSpPr>
        <p:spPr>
          <a:xfrm>
            <a:off x="4696688" y="3099256"/>
            <a:ext cx="4346550" cy="545768"/>
          </a:xfrm>
          <a:prstGeom prst="rect">
            <a:avLst/>
          </a:prstGeom>
          <a:noFill/>
          <a:ln>
            <a:noFill/>
          </a:ln>
        </p:spPr>
        <p:txBody>
          <a:bodyPr spcFirstLastPara="1" wrap="square" lIns="68569" tIns="68569" rIns="68569" bIns="68569" anchor="t" anchorCtr="0">
            <a:spAutoFit/>
          </a:bodyPr>
          <a:lstStyle/>
          <a:p>
            <a:pPr>
              <a:lnSpc>
                <a:spcPct val="90000"/>
              </a:lnSpc>
              <a:spcBef>
                <a:spcPts val="750"/>
              </a:spcBef>
              <a:buSzPts val="2700"/>
            </a:pPr>
            <a:r>
              <a:rPr lang="en-US" sz="2200" b="1" dirty="0" err="1">
                <a:solidFill>
                  <a:schemeClr val="dk1"/>
                </a:solidFill>
                <a:latin typeface="Lora"/>
                <a:ea typeface="Lora"/>
                <a:cs typeface="Lora"/>
                <a:sym typeface="Lora"/>
              </a:rPr>
              <a:t>III.Phân</a:t>
            </a:r>
            <a:r>
              <a:rPr lang="en-US" sz="2200" b="1" dirty="0">
                <a:solidFill>
                  <a:schemeClr val="dk1"/>
                </a:solidFill>
                <a:latin typeface="Lora"/>
                <a:ea typeface="Lora"/>
                <a:cs typeface="Lora"/>
                <a:sym typeface="Lora"/>
              </a:rPr>
              <a:t> </a:t>
            </a:r>
            <a:r>
              <a:rPr lang="en-US" sz="2200" b="1" dirty="0" err="1">
                <a:solidFill>
                  <a:schemeClr val="dk1"/>
                </a:solidFill>
                <a:latin typeface="Lora"/>
                <a:ea typeface="Lora"/>
                <a:cs typeface="Lora"/>
                <a:sym typeface="Lora"/>
              </a:rPr>
              <a:t>tích</a:t>
            </a:r>
            <a:r>
              <a:rPr lang="en-US" sz="2200" b="1" dirty="0">
                <a:solidFill>
                  <a:schemeClr val="dk1"/>
                </a:solidFill>
                <a:latin typeface="Lora"/>
                <a:ea typeface="Lora"/>
                <a:cs typeface="Lora"/>
                <a:sym typeface="Lora"/>
              </a:rPr>
              <a:t> </a:t>
            </a:r>
            <a:r>
              <a:rPr lang="en-US" sz="2200" b="1" dirty="0" err="1">
                <a:solidFill>
                  <a:schemeClr val="dk1"/>
                </a:solidFill>
                <a:latin typeface="Lora"/>
                <a:ea typeface="Lora"/>
                <a:cs typeface="Lora"/>
                <a:sym typeface="Lora"/>
              </a:rPr>
              <a:t>thiết</a:t>
            </a:r>
            <a:r>
              <a:rPr lang="en-US" sz="2200" b="1" dirty="0">
                <a:solidFill>
                  <a:schemeClr val="dk1"/>
                </a:solidFill>
                <a:latin typeface="Lora"/>
                <a:ea typeface="Lora"/>
                <a:cs typeface="Lora"/>
                <a:sym typeface="Lora"/>
              </a:rPr>
              <a:t> </a:t>
            </a:r>
            <a:r>
              <a:rPr lang="en-US" sz="2200" b="1" dirty="0" err="1">
                <a:solidFill>
                  <a:schemeClr val="dk1"/>
                </a:solidFill>
                <a:latin typeface="Lora"/>
                <a:ea typeface="Lora"/>
                <a:cs typeface="Lora"/>
                <a:sym typeface="Lora"/>
              </a:rPr>
              <a:t>kế</a:t>
            </a:r>
            <a:r>
              <a:rPr lang="en-US" sz="2200" b="1" dirty="0">
                <a:solidFill>
                  <a:schemeClr val="dk1"/>
                </a:solidFill>
                <a:latin typeface="Lora"/>
                <a:ea typeface="Lora"/>
                <a:cs typeface="Lora"/>
                <a:sym typeface="Lora"/>
              </a:rPr>
              <a:t> </a:t>
            </a:r>
            <a:r>
              <a:rPr lang="en-US" sz="2200" b="1" dirty="0" err="1">
                <a:solidFill>
                  <a:schemeClr val="dk1"/>
                </a:solidFill>
                <a:latin typeface="Lora"/>
                <a:ea typeface="Lora"/>
                <a:cs typeface="Lora"/>
                <a:sym typeface="Lora"/>
              </a:rPr>
              <a:t>hệ</a:t>
            </a:r>
            <a:r>
              <a:rPr lang="en-US" sz="2200" b="1" dirty="0">
                <a:solidFill>
                  <a:schemeClr val="dk1"/>
                </a:solidFill>
                <a:latin typeface="Lora"/>
                <a:ea typeface="Lora"/>
                <a:cs typeface="Lora"/>
                <a:sym typeface="Lora"/>
              </a:rPr>
              <a:t> </a:t>
            </a:r>
            <a:r>
              <a:rPr lang="en-US" sz="2200" b="1" dirty="0" err="1">
                <a:solidFill>
                  <a:schemeClr val="dk1"/>
                </a:solidFill>
                <a:latin typeface="Lora"/>
                <a:ea typeface="Lora"/>
                <a:cs typeface="Lora"/>
                <a:sym typeface="Lora"/>
              </a:rPr>
              <a:t>thống</a:t>
            </a:r>
            <a:endParaRPr sz="2200" b="1" dirty="0">
              <a:solidFill>
                <a:schemeClr val="dk1"/>
              </a:solidFill>
              <a:latin typeface="Lora"/>
              <a:ea typeface="Lora"/>
              <a:cs typeface="Lora"/>
              <a:sym typeface="Lora"/>
            </a:endParaRPr>
          </a:p>
        </p:txBody>
      </p:sp>
      <p:sp>
        <p:nvSpPr>
          <p:cNvPr id="78" name="Google Shape;78;ge21b73731a_0_44"/>
          <p:cNvSpPr txBox="1"/>
          <p:nvPr/>
        </p:nvSpPr>
        <p:spPr>
          <a:xfrm>
            <a:off x="4696688" y="5115480"/>
            <a:ext cx="4447350" cy="545768"/>
          </a:xfrm>
          <a:prstGeom prst="rect">
            <a:avLst/>
          </a:prstGeom>
          <a:noFill/>
          <a:ln>
            <a:noFill/>
          </a:ln>
        </p:spPr>
        <p:txBody>
          <a:bodyPr spcFirstLastPara="1" wrap="square" lIns="68569" tIns="68569" rIns="68569" bIns="68569" anchor="t" anchorCtr="0">
            <a:spAutoFit/>
          </a:bodyPr>
          <a:lstStyle/>
          <a:p>
            <a:pPr>
              <a:lnSpc>
                <a:spcPct val="90000"/>
              </a:lnSpc>
              <a:spcBef>
                <a:spcPts val="750"/>
              </a:spcBef>
              <a:buSzPts val="2700"/>
            </a:pPr>
            <a:r>
              <a:rPr lang="en-US" sz="2200" b="1" dirty="0" err="1">
                <a:solidFill>
                  <a:schemeClr val="bg1">
                    <a:lumMod val="95000"/>
                  </a:schemeClr>
                </a:solidFill>
                <a:latin typeface="Lora"/>
                <a:ea typeface="Lora"/>
                <a:cs typeface="Lora"/>
                <a:sym typeface="Lora"/>
              </a:rPr>
              <a:t>V.Kết</a:t>
            </a:r>
            <a:r>
              <a:rPr lang="en-US" sz="2200" b="1" dirty="0">
                <a:solidFill>
                  <a:schemeClr val="bg1">
                    <a:lumMod val="95000"/>
                  </a:schemeClr>
                </a:solidFill>
                <a:latin typeface="Lora"/>
                <a:ea typeface="Lora"/>
                <a:cs typeface="Lora"/>
                <a:sym typeface="Lora"/>
              </a:rPr>
              <a:t> </a:t>
            </a:r>
            <a:r>
              <a:rPr lang="en-US" sz="2200" b="1" dirty="0" err="1">
                <a:solidFill>
                  <a:schemeClr val="bg1">
                    <a:lumMod val="95000"/>
                  </a:schemeClr>
                </a:solidFill>
                <a:latin typeface="Lora"/>
                <a:ea typeface="Lora"/>
                <a:cs typeface="Lora"/>
                <a:sym typeface="Lora"/>
              </a:rPr>
              <a:t>luận</a:t>
            </a:r>
            <a:r>
              <a:rPr lang="en-US" sz="2200" b="1" dirty="0">
                <a:solidFill>
                  <a:schemeClr val="bg1">
                    <a:lumMod val="95000"/>
                  </a:schemeClr>
                </a:solidFill>
                <a:latin typeface="Lora"/>
                <a:ea typeface="Lora"/>
                <a:cs typeface="Lora"/>
                <a:sym typeface="Lora"/>
              </a:rPr>
              <a:t> </a:t>
            </a:r>
            <a:r>
              <a:rPr lang="en-US" sz="2200" b="1" dirty="0" err="1">
                <a:solidFill>
                  <a:schemeClr val="bg1">
                    <a:lumMod val="95000"/>
                  </a:schemeClr>
                </a:solidFill>
                <a:latin typeface="Lora"/>
                <a:ea typeface="Lora"/>
                <a:cs typeface="Lora"/>
                <a:sym typeface="Lora"/>
              </a:rPr>
              <a:t>và</a:t>
            </a:r>
            <a:r>
              <a:rPr lang="en-US" sz="2200" b="1" dirty="0">
                <a:solidFill>
                  <a:schemeClr val="bg1">
                    <a:lumMod val="95000"/>
                  </a:schemeClr>
                </a:solidFill>
                <a:latin typeface="Lora"/>
                <a:ea typeface="Lora"/>
                <a:cs typeface="Lora"/>
                <a:sym typeface="Lora"/>
              </a:rPr>
              <a:t> </a:t>
            </a:r>
            <a:r>
              <a:rPr lang="en-US" sz="2200" b="1" dirty="0" err="1">
                <a:solidFill>
                  <a:schemeClr val="bg1">
                    <a:lumMod val="95000"/>
                  </a:schemeClr>
                </a:solidFill>
                <a:latin typeface="Lora"/>
                <a:ea typeface="Lora"/>
                <a:cs typeface="Lora"/>
                <a:sym typeface="Lora"/>
              </a:rPr>
              <a:t>hướng</a:t>
            </a:r>
            <a:r>
              <a:rPr lang="en-US" sz="2200" b="1" dirty="0">
                <a:solidFill>
                  <a:schemeClr val="bg1">
                    <a:lumMod val="95000"/>
                  </a:schemeClr>
                </a:solidFill>
                <a:latin typeface="Lora"/>
                <a:ea typeface="Lora"/>
                <a:cs typeface="Lora"/>
                <a:sym typeface="Lora"/>
              </a:rPr>
              <a:t> </a:t>
            </a:r>
            <a:r>
              <a:rPr lang="en-US" sz="2200" b="1" dirty="0" err="1">
                <a:solidFill>
                  <a:schemeClr val="bg1">
                    <a:lumMod val="95000"/>
                  </a:schemeClr>
                </a:solidFill>
                <a:latin typeface="Lora"/>
                <a:ea typeface="Lora"/>
                <a:cs typeface="Lora"/>
                <a:sym typeface="Lora"/>
              </a:rPr>
              <a:t>phát</a:t>
            </a:r>
            <a:r>
              <a:rPr lang="en-US" sz="2200" b="1" dirty="0">
                <a:solidFill>
                  <a:schemeClr val="bg1">
                    <a:lumMod val="95000"/>
                  </a:schemeClr>
                </a:solidFill>
                <a:latin typeface="Lora"/>
                <a:ea typeface="Lora"/>
                <a:cs typeface="Lora"/>
                <a:sym typeface="Lora"/>
              </a:rPr>
              <a:t> </a:t>
            </a:r>
            <a:r>
              <a:rPr lang="en-US" sz="2200" b="1" dirty="0" err="1">
                <a:solidFill>
                  <a:schemeClr val="bg1">
                    <a:lumMod val="95000"/>
                  </a:schemeClr>
                </a:solidFill>
                <a:latin typeface="Lora"/>
                <a:ea typeface="Lora"/>
                <a:cs typeface="Lora"/>
                <a:sym typeface="Lora"/>
              </a:rPr>
              <a:t>triển</a:t>
            </a:r>
            <a:endParaRPr sz="2200" b="1" dirty="0">
              <a:solidFill>
                <a:schemeClr val="bg1">
                  <a:lumMod val="95000"/>
                </a:schemeClr>
              </a:solidFill>
              <a:latin typeface="Lora"/>
              <a:ea typeface="Lora"/>
              <a:cs typeface="Lora"/>
              <a:sym typeface="Lora"/>
            </a:endParaRPr>
          </a:p>
        </p:txBody>
      </p:sp>
      <p:sp>
        <p:nvSpPr>
          <p:cNvPr id="80" name="Google Shape;80;ge21b73731a_0_44"/>
          <p:cNvSpPr txBox="1"/>
          <p:nvPr/>
        </p:nvSpPr>
        <p:spPr>
          <a:xfrm>
            <a:off x="4696688" y="4149080"/>
            <a:ext cx="4447350" cy="545768"/>
          </a:xfrm>
          <a:prstGeom prst="rect">
            <a:avLst/>
          </a:prstGeom>
          <a:noFill/>
          <a:ln>
            <a:noFill/>
          </a:ln>
        </p:spPr>
        <p:txBody>
          <a:bodyPr spcFirstLastPara="1" wrap="square" lIns="68569" tIns="68569" rIns="68569" bIns="68569" anchor="t" anchorCtr="0">
            <a:spAutoFit/>
          </a:bodyPr>
          <a:lstStyle/>
          <a:p>
            <a:pPr>
              <a:lnSpc>
                <a:spcPct val="90000"/>
              </a:lnSpc>
              <a:spcBef>
                <a:spcPts val="750"/>
              </a:spcBef>
              <a:buSzPts val="2700"/>
            </a:pPr>
            <a:r>
              <a:rPr lang="en-US" sz="2200" b="1" dirty="0" err="1">
                <a:solidFill>
                  <a:schemeClr val="bg1">
                    <a:lumMod val="95000"/>
                  </a:schemeClr>
                </a:solidFill>
                <a:latin typeface="Lora"/>
                <a:ea typeface="Lora"/>
                <a:cs typeface="Lora"/>
                <a:sym typeface="Lora"/>
              </a:rPr>
              <a:t>IV.Triển</a:t>
            </a:r>
            <a:r>
              <a:rPr lang="en-US" sz="2200" b="1" dirty="0">
                <a:solidFill>
                  <a:schemeClr val="bg1">
                    <a:lumMod val="95000"/>
                  </a:schemeClr>
                </a:solidFill>
                <a:latin typeface="Lora"/>
                <a:ea typeface="Lora"/>
                <a:cs typeface="Lora"/>
                <a:sym typeface="Lora"/>
              </a:rPr>
              <a:t> </a:t>
            </a:r>
            <a:r>
              <a:rPr lang="en-US" sz="2200" b="1" dirty="0" err="1">
                <a:solidFill>
                  <a:schemeClr val="bg1">
                    <a:lumMod val="95000"/>
                  </a:schemeClr>
                </a:solidFill>
                <a:latin typeface="Lora"/>
                <a:ea typeface="Lora"/>
                <a:cs typeface="Lora"/>
                <a:sym typeface="Lora"/>
              </a:rPr>
              <a:t>khai</a:t>
            </a:r>
            <a:r>
              <a:rPr lang="en-US" sz="2200" b="1" dirty="0">
                <a:solidFill>
                  <a:schemeClr val="bg1">
                    <a:lumMod val="95000"/>
                  </a:schemeClr>
                </a:solidFill>
                <a:latin typeface="Lora"/>
                <a:ea typeface="Lora"/>
                <a:cs typeface="Lora"/>
                <a:sym typeface="Lora"/>
              </a:rPr>
              <a:t> </a:t>
            </a:r>
            <a:r>
              <a:rPr lang="en-US" sz="2200" b="1" dirty="0" err="1">
                <a:solidFill>
                  <a:schemeClr val="bg1">
                    <a:lumMod val="95000"/>
                  </a:schemeClr>
                </a:solidFill>
                <a:latin typeface="Lora"/>
                <a:ea typeface="Lora"/>
                <a:cs typeface="Lora"/>
                <a:sym typeface="Lora"/>
              </a:rPr>
              <a:t>và</a:t>
            </a:r>
            <a:r>
              <a:rPr lang="en-US" sz="2200" b="1" dirty="0">
                <a:solidFill>
                  <a:schemeClr val="bg1">
                    <a:lumMod val="95000"/>
                  </a:schemeClr>
                </a:solidFill>
                <a:latin typeface="Lora"/>
                <a:ea typeface="Lora"/>
                <a:cs typeface="Lora"/>
                <a:sym typeface="Lora"/>
              </a:rPr>
              <a:t> </a:t>
            </a:r>
            <a:r>
              <a:rPr lang="en-US" sz="2200" b="1" dirty="0" err="1">
                <a:solidFill>
                  <a:schemeClr val="bg1">
                    <a:lumMod val="95000"/>
                  </a:schemeClr>
                </a:solidFill>
                <a:latin typeface="Lora"/>
                <a:ea typeface="Lora"/>
                <a:cs typeface="Lora"/>
                <a:sym typeface="Lora"/>
              </a:rPr>
              <a:t>cài</a:t>
            </a:r>
            <a:r>
              <a:rPr lang="en-US" sz="2200" b="1" dirty="0">
                <a:solidFill>
                  <a:schemeClr val="bg1">
                    <a:lumMod val="95000"/>
                  </a:schemeClr>
                </a:solidFill>
                <a:latin typeface="Lora"/>
                <a:ea typeface="Lora"/>
                <a:cs typeface="Lora"/>
                <a:sym typeface="Lora"/>
              </a:rPr>
              <a:t> </a:t>
            </a:r>
            <a:r>
              <a:rPr lang="en-US" sz="2200" b="1" dirty="0" err="1">
                <a:solidFill>
                  <a:schemeClr val="bg1">
                    <a:lumMod val="95000"/>
                  </a:schemeClr>
                </a:solidFill>
                <a:latin typeface="Lora"/>
                <a:ea typeface="Lora"/>
                <a:cs typeface="Lora"/>
                <a:sym typeface="Lora"/>
              </a:rPr>
              <a:t>đặt</a:t>
            </a:r>
            <a:endParaRPr sz="2200" b="1" dirty="0">
              <a:solidFill>
                <a:schemeClr val="bg1">
                  <a:lumMod val="95000"/>
                </a:schemeClr>
              </a:solidFill>
              <a:latin typeface="Lora"/>
              <a:ea typeface="Lora"/>
              <a:cs typeface="Lora"/>
              <a:sym typeface="Lora"/>
            </a:endParaRPr>
          </a:p>
        </p:txBody>
      </p:sp>
    </p:spTree>
    <p:extLst>
      <p:ext uri="{BB962C8B-B14F-4D97-AF65-F5344CB8AC3E}">
        <p14:creationId xmlns:p14="http://schemas.microsoft.com/office/powerpoint/2010/main" val="3136363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10" presetClass="entr" presetSubtype="0" fill="hold"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fade">
                                      <p:cBhvr>
                                        <p:cTn id="10" dur="500"/>
                                        <p:tgtEl>
                                          <p:spTgt spid="76"/>
                                        </p:tgtEl>
                                      </p:cBhvr>
                                    </p:animEffect>
                                  </p:childTnLst>
                                </p:cTn>
                              </p:par>
                              <p:par>
                                <p:cTn id="11" presetID="10" presetClass="entr" presetSubtype="0" fill="hold"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nodeType="withEffect">
                                  <p:stCondLst>
                                    <p:cond delay="0"/>
                                  </p:stCondLst>
                                  <p:childTnLst>
                                    <p:set>
                                      <p:cBhvr>
                                        <p:cTn id="15" dur="1" fill="hold">
                                          <p:stCondLst>
                                            <p:cond delay="0"/>
                                          </p:stCondLst>
                                        </p:cTn>
                                        <p:tgtEl>
                                          <p:spTgt spid="80"/>
                                        </p:tgtEl>
                                        <p:attrNameLst>
                                          <p:attrName>style.visibility</p:attrName>
                                        </p:attrNameLst>
                                      </p:cBhvr>
                                      <p:to>
                                        <p:strVal val="visible"/>
                                      </p:to>
                                    </p:set>
                                    <p:animEffect transition="in" filter="fade">
                                      <p:cBhvr>
                                        <p:cTn id="16" dur="500"/>
                                        <p:tgtEl>
                                          <p:spTgt spid="80"/>
                                        </p:tgtEl>
                                      </p:cBhvr>
                                    </p:animEffect>
                                  </p:childTnLst>
                                </p:cTn>
                              </p:par>
                              <p:par>
                                <p:cTn id="17" presetID="10" presetClass="entr" presetSubtype="0" fill="hold" nodeType="with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e21b73731a_0_82"/>
          <p:cNvSpPr txBox="1">
            <a:spLocks noGrp="1"/>
          </p:cNvSpPr>
          <p:nvPr>
            <p:ph type="title"/>
          </p:nvPr>
        </p:nvSpPr>
        <p:spPr>
          <a:xfrm>
            <a:off x="254052" y="184488"/>
            <a:ext cx="8635950" cy="436200"/>
          </a:xfrm>
          <a:prstGeom prst="rect">
            <a:avLst/>
          </a:prstGeom>
          <a:noFill/>
          <a:ln>
            <a:noFill/>
          </a:ln>
        </p:spPr>
        <p:txBody>
          <a:bodyPr spcFirstLastPara="1" wrap="square" lIns="68569" tIns="34275" rIns="68569" bIns="34275" anchor="t" anchorCtr="0">
            <a:noAutofit/>
          </a:bodyPr>
          <a:lstStyle/>
          <a:p>
            <a:r>
              <a:rPr lang="en-US" sz="2400" dirty="0" err="1">
                <a:latin typeface="Lora"/>
                <a:ea typeface="Lora"/>
                <a:cs typeface="Lora"/>
                <a:sym typeface="Lora"/>
              </a:rPr>
              <a:t>Thiết</a:t>
            </a:r>
            <a:r>
              <a:rPr lang="en-US" sz="2400" dirty="0">
                <a:latin typeface="Lora"/>
                <a:ea typeface="Lora"/>
                <a:cs typeface="Lora"/>
                <a:sym typeface="Lora"/>
              </a:rPr>
              <a:t> </a:t>
            </a:r>
            <a:r>
              <a:rPr lang="en-US" sz="2400" dirty="0" err="1">
                <a:latin typeface="Lora"/>
                <a:ea typeface="Lora"/>
                <a:cs typeface="Lora"/>
                <a:sym typeface="Lora"/>
              </a:rPr>
              <a:t>kế</a:t>
            </a:r>
            <a:r>
              <a:rPr lang="en-US" sz="2400" dirty="0">
                <a:latin typeface="Lora"/>
                <a:ea typeface="Lora"/>
                <a:cs typeface="Lora"/>
                <a:sym typeface="Lora"/>
              </a:rPr>
              <a:t> </a:t>
            </a:r>
            <a:r>
              <a:rPr lang="en-US" sz="2400" dirty="0" err="1">
                <a:latin typeface="Lora"/>
                <a:ea typeface="Lora"/>
                <a:cs typeface="Lora"/>
                <a:sym typeface="Lora"/>
              </a:rPr>
              <a:t>biểu</a:t>
            </a:r>
            <a:r>
              <a:rPr lang="en-US" sz="2400" dirty="0">
                <a:latin typeface="Lora"/>
                <a:ea typeface="Lora"/>
                <a:cs typeface="Lora"/>
                <a:sym typeface="Lora"/>
              </a:rPr>
              <a:t> </a:t>
            </a:r>
            <a:r>
              <a:rPr lang="en-US" sz="2400" dirty="0" err="1">
                <a:latin typeface="Lora"/>
                <a:ea typeface="Lora"/>
                <a:cs typeface="Lora"/>
                <a:sym typeface="Lora"/>
              </a:rPr>
              <a:t>đồ</a:t>
            </a:r>
            <a:r>
              <a:rPr lang="en-US" sz="2400" dirty="0">
                <a:latin typeface="Lora"/>
                <a:ea typeface="Lora"/>
                <a:cs typeface="Lora"/>
                <a:sym typeface="Lora"/>
              </a:rPr>
              <a:t> </a:t>
            </a:r>
            <a:r>
              <a:rPr lang="en-US" sz="2400" dirty="0" err="1">
                <a:latin typeface="Lora"/>
                <a:ea typeface="Lora"/>
                <a:cs typeface="Lora"/>
                <a:sym typeface="Lora"/>
              </a:rPr>
              <a:t>gói</a:t>
            </a:r>
            <a:r>
              <a:rPr lang="en-US" sz="2400" dirty="0">
                <a:latin typeface="Lora"/>
                <a:ea typeface="Lora"/>
                <a:cs typeface="Lora"/>
                <a:sym typeface="Lora"/>
              </a:rPr>
              <a:t> </a:t>
            </a:r>
            <a:r>
              <a:rPr lang="en-US" sz="2400" dirty="0" err="1">
                <a:latin typeface="Lora"/>
                <a:ea typeface="Lora"/>
                <a:cs typeface="Lora"/>
                <a:sym typeface="Lora"/>
              </a:rPr>
              <a:t>tổng</a:t>
            </a:r>
            <a:r>
              <a:rPr lang="en-US" sz="2400" dirty="0">
                <a:latin typeface="Lora"/>
                <a:ea typeface="Lora"/>
                <a:cs typeface="Lora"/>
                <a:sym typeface="Lora"/>
              </a:rPr>
              <a:t> </a:t>
            </a:r>
            <a:r>
              <a:rPr lang="en-US" sz="2400" dirty="0" err="1">
                <a:latin typeface="Lora"/>
                <a:ea typeface="Lora"/>
                <a:cs typeface="Lora"/>
                <a:sym typeface="Lora"/>
              </a:rPr>
              <a:t>quan</a:t>
            </a:r>
            <a:endParaRPr sz="2400" dirty="0">
              <a:latin typeface="Lora"/>
              <a:ea typeface="Lora"/>
              <a:cs typeface="Lora"/>
              <a:sym typeface="Lora"/>
            </a:endParaRPr>
          </a:p>
        </p:txBody>
      </p:sp>
      <p:sp>
        <p:nvSpPr>
          <p:cNvPr id="135" name="Google Shape;135;ge21b73731a_0_82"/>
          <p:cNvSpPr txBox="1">
            <a:spLocks noGrp="1"/>
          </p:cNvSpPr>
          <p:nvPr>
            <p:ph type="sldNum" idx="12"/>
          </p:nvPr>
        </p:nvSpPr>
        <p:spPr>
          <a:xfrm>
            <a:off x="6867383" y="6492875"/>
            <a:ext cx="2057400" cy="365100"/>
          </a:xfrm>
          <a:prstGeom prst="rect">
            <a:avLst/>
          </a:prstGeom>
          <a:noFill/>
          <a:ln>
            <a:noFill/>
          </a:ln>
        </p:spPr>
        <p:txBody>
          <a:bodyPr spcFirstLastPara="1" wrap="square" lIns="68569" tIns="34275" rIns="68569" bIns="34275" anchor="t" anchorCtr="0">
            <a:noAutofit/>
          </a:bodyPr>
          <a:lstStyle/>
          <a:p>
            <a:fld id="{00000000-1234-1234-1234-123412341234}" type="slidenum">
              <a:rPr lang="en-US"/>
              <a:pPr/>
              <a:t>11</a:t>
            </a:fld>
            <a:endParaRPr/>
          </a:p>
        </p:txBody>
      </p:sp>
      <p:pic>
        <p:nvPicPr>
          <p:cNvPr id="2" name="Picture 1">
            <a:extLst>
              <a:ext uri="{FF2B5EF4-FFF2-40B4-BE49-F238E27FC236}">
                <a16:creationId xmlns:a16="http://schemas.microsoft.com/office/drawing/2014/main" id="{06721D66-75C1-5105-8EB8-CAAECB7BD410}"/>
              </a:ext>
            </a:extLst>
          </p:cNvPr>
          <p:cNvPicPr>
            <a:picLocks noChangeAspect="1"/>
          </p:cNvPicPr>
          <p:nvPr/>
        </p:nvPicPr>
        <p:blipFill>
          <a:blip r:embed="rId3"/>
          <a:stretch>
            <a:fillRect/>
          </a:stretch>
        </p:blipFill>
        <p:spPr>
          <a:xfrm>
            <a:off x="2326735" y="1052736"/>
            <a:ext cx="4490529" cy="482453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0"/>
          <p:cNvSpPr txBox="1">
            <a:spLocks noGrp="1"/>
          </p:cNvSpPr>
          <p:nvPr>
            <p:ph type="title"/>
          </p:nvPr>
        </p:nvSpPr>
        <p:spPr>
          <a:xfrm>
            <a:off x="254052" y="184589"/>
            <a:ext cx="8635896" cy="436099"/>
          </a:xfrm>
          <a:prstGeom prst="rect">
            <a:avLst/>
          </a:prstGeom>
          <a:noFill/>
          <a:ln>
            <a:noFill/>
          </a:ln>
        </p:spPr>
        <p:txBody>
          <a:bodyPr spcFirstLastPara="1" wrap="square" lIns="68569" tIns="34275" rIns="68569" bIns="34275" anchor="t" anchorCtr="0">
            <a:noAutofit/>
          </a:bodyPr>
          <a:lstStyle/>
          <a:p>
            <a:r>
              <a:rPr lang="en-US" sz="2400" dirty="0" err="1">
                <a:latin typeface="Lora"/>
                <a:ea typeface="Lora"/>
                <a:cs typeface="Lora"/>
                <a:sym typeface="Lora"/>
              </a:rPr>
              <a:t>Biểu</a:t>
            </a:r>
            <a:r>
              <a:rPr lang="en-US" sz="2400" dirty="0">
                <a:latin typeface="Lora"/>
                <a:ea typeface="Lora"/>
                <a:cs typeface="Lora"/>
                <a:sym typeface="Lora"/>
              </a:rPr>
              <a:t> </a:t>
            </a:r>
            <a:r>
              <a:rPr lang="en-US" sz="2400" dirty="0" err="1">
                <a:latin typeface="Lora"/>
                <a:ea typeface="Lora"/>
                <a:cs typeface="Lora"/>
                <a:sym typeface="Lora"/>
              </a:rPr>
              <a:t>đồ</a:t>
            </a:r>
            <a:r>
              <a:rPr lang="en-US" sz="2400" dirty="0">
                <a:latin typeface="Lora"/>
                <a:ea typeface="Lora"/>
                <a:cs typeface="Lora"/>
                <a:sym typeface="Lora"/>
              </a:rPr>
              <a:t> </a:t>
            </a:r>
            <a:r>
              <a:rPr lang="en-US" sz="2400" dirty="0" err="1">
                <a:latin typeface="Lora"/>
                <a:ea typeface="Lora"/>
                <a:cs typeface="Lora"/>
                <a:sym typeface="Lora"/>
              </a:rPr>
              <a:t>tuần</a:t>
            </a:r>
            <a:r>
              <a:rPr lang="en-US" sz="2400" dirty="0">
                <a:latin typeface="Lora"/>
                <a:ea typeface="Lora"/>
                <a:cs typeface="Lora"/>
                <a:sym typeface="Lora"/>
              </a:rPr>
              <a:t> </a:t>
            </a:r>
            <a:r>
              <a:rPr lang="en-US" sz="2400" dirty="0" err="1">
                <a:latin typeface="Lora"/>
                <a:ea typeface="Lora"/>
                <a:cs typeface="Lora"/>
                <a:sym typeface="Lora"/>
              </a:rPr>
              <a:t>tự</a:t>
            </a:r>
            <a:r>
              <a:rPr lang="en-US" sz="2400" dirty="0">
                <a:latin typeface="Lora"/>
                <a:ea typeface="Lora"/>
                <a:cs typeface="Lora"/>
                <a:sym typeface="Lora"/>
              </a:rPr>
              <a:t> </a:t>
            </a:r>
            <a:endParaRPr sz="2400" dirty="0">
              <a:latin typeface="Lora"/>
              <a:ea typeface="Lora"/>
              <a:cs typeface="Lora"/>
              <a:sym typeface="Lora"/>
            </a:endParaRPr>
          </a:p>
        </p:txBody>
      </p:sp>
      <p:sp>
        <p:nvSpPr>
          <p:cNvPr id="143" name="Google Shape;143;p10"/>
          <p:cNvSpPr txBox="1">
            <a:spLocks noGrp="1"/>
          </p:cNvSpPr>
          <p:nvPr>
            <p:ph type="sldNum" idx="12"/>
          </p:nvPr>
        </p:nvSpPr>
        <p:spPr>
          <a:xfrm>
            <a:off x="6867383" y="6492876"/>
            <a:ext cx="2057400" cy="365125"/>
          </a:xfrm>
          <a:prstGeom prst="rect">
            <a:avLst/>
          </a:prstGeom>
          <a:noFill/>
          <a:ln>
            <a:noFill/>
          </a:ln>
        </p:spPr>
        <p:txBody>
          <a:bodyPr spcFirstLastPara="1" wrap="square" lIns="68569" tIns="34275" rIns="68569" bIns="34275" anchor="t" anchorCtr="0">
            <a:noAutofit/>
          </a:bodyPr>
          <a:lstStyle/>
          <a:p>
            <a:fld id="{00000000-1234-1234-1234-123412341234}" type="slidenum">
              <a:rPr lang="en-US"/>
              <a:pPr/>
              <a:t>12</a:t>
            </a:fld>
            <a:endParaRPr/>
          </a:p>
        </p:txBody>
      </p:sp>
      <p:pic>
        <p:nvPicPr>
          <p:cNvPr id="4" name="Picture 3" descr="Diagram&#10;&#10;Description automatically generated">
            <a:extLst>
              <a:ext uri="{FF2B5EF4-FFF2-40B4-BE49-F238E27FC236}">
                <a16:creationId xmlns:a16="http://schemas.microsoft.com/office/drawing/2014/main" id="{24240003-9F9E-4CFC-27FE-8BDEA3AFFDA7}"/>
              </a:ext>
            </a:extLst>
          </p:cNvPr>
          <p:cNvPicPr>
            <a:picLocks noChangeAspect="1"/>
          </p:cNvPicPr>
          <p:nvPr/>
        </p:nvPicPr>
        <p:blipFill>
          <a:blip r:embed="rId3"/>
          <a:stretch>
            <a:fillRect/>
          </a:stretch>
        </p:blipFill>
        <p:spPr>
          <a:xfrm>
            <a:off x="971600" y="1185331"/>
            <a:ext cx="7772400" cy="4742902"/>
          </a:xfrm>
          <a:prstGeom prst="rect">
            <a:avLst/>
          </a:prstGeom>
        </p:spPr>
      </p:pic>
    </p:spTree>
    <p:extLst>
      <p:ext uri="{BB962C8B-B14F-4D97-AF65-F5344CB8AC3E}">
        <p14:creationId xmlns:p14="http://schemas.microsoft.com/office/powerpoint/2010/main" val="1822077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0"/>
          <p:cNvSpPr txBox="1">
            <a:spLocks noGrp="1"/>
          </p:cNvSpPr>
          <p:nvPr>
            <p:ph type="title"/>
          </p:nvPr>
        </p:nvSpPr>
        <p:spPr>
          <a:xfrm>
            <a:off x="254052" y="184589"/>
            <a:ext cx="8635896" cy="436099"/>
          </a:xfrm>
          <a:prstGeom prst="rect">
            <a:avLst/>
          </a:prstGeom>
          <a:noFill/>
          <a:ln>
            <a:noFill/>
          </a:ln>
        </p:spPr>
        <p:txBody>
          <a:bodyPr spcFirstLastPara="1" wrap="square" lIns="68569" tIns="34275" rIns="68569" bIns="34275" anchor="t" anchorCtr="0">
            <a:noAutofit/>
          </a:bodyPr>
          <a:lstStyle/>
          <a:p>
            <a:r>
              <a:rPr lang="en-US" sz="2400" dirty="0" err="1">
                <a:latin typeface="Lora"/>
                <a:ea typeface="Lora"/>
                <a:cs typeface="Lora"/>
                <a:sym typeface="Lora"/>
              </a:rPr>
              <a:t>Biểu</a:t>
            </a:r>
            <a:r>
              <a:rPr lang="en-US" sz="2400" dirty="0">
                <a:latin typeface="Lora"/>
                <a:ea typeface="Lora"/>
                <a:cs typeface="Lora"/>
                <a:sym typeface="Lora"/>
              </a:rPr>
              <a:t> </a:t>
            </a:r>
            <a:r>
              <a:rPr lang="en-US" sz="2400" dirty="0" err="1">
                <a:latin typeface="Lora"/>
                <a:ea typeface="Lora"/>
                <a:cs typeface="Lora"/>
                <a:sym typeface="Lora"/>
              </a:rPr>
              <a:t>đồ</a:t>
            </a:r>
            <a:r>
              <a:rPr lang="en-US" sz="2400" dirty="0">
                <a:latin typeface="Lora"/>
                <a:ea typeface="Lora"/>
                <a:cs typeface="Lora"/>
                <a:sym typeface="Lora"/>
              </a:rPr>
              <a:t> </a:t>
            </a:r>
            <a:r>
              <a:rPr lang="en-US" sz="2400" dirty="0" err="1">
                <a:latin typeface="Lora"/>
                <a:ea typeface="Lora"/>
                <a:cs typeface="Lora"/>
                <a:sym typeface="Lora"/>
              </a:rPr>
              <a:t>tuần</a:t>
            </a:r>
            <a:r>
              <a:rPr lang="en-US" sz="2400" dirty="0">
                <a:latin typeface="Lora"/>
                <a:ea typeface="Lora"/>
                <a:cs typeface="Lora"/>
                <a:sym typeface="Lora"/>
              </a:rPr>
              <a:t> </a:t>
            </a:r>
            <a:r>
              <a:rPr lang="en-US" sz="2400" dirty="0" err="1">
                <a:latin typeface="Lora"/>
                <a:ea typeface="Lora"/>
                <a:cs typeface="Lora"/>
                <a:sym typeface="Lora"/>
              </a:rPr>
              <a:t>tự</a:t>
            </a:r>
            <a:r>
              <a:rPr lang="en-US" sz="2400" dirty="0">
                <a:latin typeface="Lora"/>
                <a:ea typeface="Lora"/>
                <a:cs typeface="Lora"/>
                <a:sym typeface="Lora"/>
              </a:rPr>
              <a:t> </a:t>
            </a:r>
            <a:endParaRPr sz="2400" dirty="0">
              <a:latin typeface="Lora"/>
              <a:ea typeface="Lora"/>
              <a:cs typeface="Lora"/>
              <a:sym typeface="Lora"/>
            </a:endParaRPr>
          </a:p>
        </p:txBody>
      </p:sp>
      <p:sp>
        <p:nvSpPr>
          <p:cNvPr id="143" name="Google Shape;143;p10"/>
          <p:cNvSpPr txBox="1">
            <a:spLocks noGrp="1"/>
          </p:cNvSpPr>
          <p:nvPr>
            <p:ph type="sldNum" idx="12"/>
          </p:nvPr>
        </p:nvSpPr>
        <p:spPr>
          <a:xfrm>
            <a:off x="6867383" y="6492876"/>
            <a:ext cx="2057400" cy="365125"/>
          </a:xfrm>
          <a:prstGeom prst="rect">
            <a:avLst/>
          </a:prstGeom>
          <a:noFill/>
          <a:ln>
            <a:noFill/>
          </a:ln>
        </p:spPr>
        <p:txBody>
          <a:bodyPr spcFirstLastPara="1" wrap="square" lIns="68569" tIns="34275" rIns="68569" bIns="34275" anchor="t" anchorCtr="0">
            <a:noAutofit/>
          </a:bodyPr>
          <a:lstStyle/>
          <a:p>
            <a:fld id="{00000000-1234-1234-1234-123412341234}" type="slidenum">
              <a:rPr lang="en-US"/>
              <a:pPr/>
              <a:t>13</a:t>
            </a:fld>
            <a:endParaRPr/>
          </a:p>
        </p:txBody>
      </p:sp>
      <p:pic>
        <p:nvPicPr>
          <p:cNvPr id="3" name="Picture 2" descr="Diagram&#10;&#10;Description automatically generated">
            <a:extLst>
              <a:ext uri="{FF2B5EF4-FFF2-40B4-BE49-F238E27FC236}">
                <a16:creationId xmlns:a16="http://schemas.microsoft.com/office/drawing/2014/main" id="{BCFEBC2B-B5FE-4C99-8075-CF4AB0B5B1E7}"/>
              </a:ext>
            </a:extLst>
          </p:cNvPr>
          <p:cNvPicPr>
            <a:picLocks noChangeAspect="1"/>
          </p:cNvPicPr>
          <p:nvPr/>
        </p:nvPicPr>
        <p:blipFill>
          <a:blip r:embed="rId3"/>
          <a:stretch>
            <a:fillRect/>
          </a:stretch>
        </p:blipFill>
        <p:spPr>
          <a:xfrm>
            <a:off x="1530148" y="980728"/>
            <a:ext cx="6426228" cy="5287402"/>
          </a:xfrm>
          <a:prstGeom prst="rect">
            <a:avLst/>
          </a:prstGeom>
        </p:spPr>
      </p:pic>
    </p:spTree>
    <p:extLst>
      <p:ext uri="{BB962C8B-B14F-4D97-AF65-F5344CB8AC3E}">
        <p14:creationId xmlns:p14="http://schemas.microsoft.com/office/powerpoint/2010/main" val="1628194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1"/>
          <p:cNvSpPr txBox="1">
            <a:spLocks noGrp="1"/>
          </p:cNvSpPr>
          <p:nvPr>
            <p:ph type="title"/>
          </p:nvPr>
        </p:nvSpPr>
        <p:spPr>
          <a:xfrm>
            <a:off x="254052" y="184589"/>
            <a:ext cx="8635896" cy="436099"/>
          </a:xfrm>
          <a:prstGeom prst="rect">
            <a:avLst/>
          </a:prstGeom>
          <a:noFill/>
          <a:ln>
            <a:noFill/>
          </a:ln>
        </p:spPr>
        <p:txBody>
          <a:bodyPr spcFirstLastPara="1" wrap="square" lIns="68569" tIns="34275" rIns="68569" bIns="34275" anchor="t" anchorCtr="0">
            <a:noAutofit/>
          </a:bodyPr>
          <a:lstStyle/>
          <a:p>
            <a:r>
              <a:rPr lang="en-US" sz="2400" dirty="0" err="1">
                <a:latin typeface="Lora"/>
                <a:ea typeface="Lora"/>
                <a:cs typeface="Lora"/>
                <a:sym typeface="Lora"/>
              </a:rPr>
              <a:t>Thiết</a:t>
            </a:r>
            <a:r>
              <a:rPr lang="en-US" sz="2400" dirty="0">
                <a:latin typeface="Lora"/>
                <a:ea typeface="Lora"/>
                <a:cs typeface="Lora"/>
                <a:sym typeface="Lora"/>
              </a:rPr>
              <a:t> </a:t>
            </a:r>
            <a:r>
              <a:rPr lang="en-US" sz="2400" dirty="0" err="1">
                <a:latin typeface="Lora"/>
                <a:ea typeface="Lora"/>
                <a:cs typeface="Lora"/>
                <a:sym typeface="Lora"/>
              </a:rPr>
              <a:t>kế</a:t>
            </a:r>
            <a:r>
              <a:rPr lang="en-US" sz="2400" dirty="0">
                <a:latin typeface="Lora"/>
                <a:ea typeface="Lora"/>
                <a:cs typeface="Lora"/>
                <a:sym typeface="Lora"/>
              </a:rPr>
              <a:t> </a:t>
            </a:r>
            <a:r>
              <a:rPr lang="en-US" sz="2400" dirty="0" err="1">
                <a:latin typeface="Lora"/>
                <a:ea typeface="Lora"/>
                <a:cs typeface="Lora"/>
                <a:sym typeface="Lora"/>
              </a:rPr>
              <a:t>cơ</a:t>
            </a:r>
            <a:r>
              <a:rPr lang="en-US" sz="2400" dirty="0">
                <a:latin typeface="Lora"/>
                <a:ea typeface="Lora"/>
                <a:cs typeface="Lora"/>
                <a:sym typeface="Lora"/>
              </a:rPr>
              <a:t> </a:t>
            </a:r>
            <a:r>
              <a:rPr lang="en-US" sz="2400" dirty="0" err="1">
                <a:latin typeface="Lora"/>
                <a:ea typeface="Lora"/>
                <a:cs typeface="Lora"/>
                <a:sym typeface="Lora"/>
              </a:rPr>
              <a:t>sở</a:t>
            </a:r>
            <a:r>
              <a:rPr lang="en-US" sz="2400" dirty="0">
                <a:latin typeface="Lora"/>
                <a:ea typeface="Lora"/>
                <a:cs typeface="Lora"/>
                <a:sym typeface="Lora"/>
              </a:rPr>
              <a:t> </a:t>
            </a:r>
            <a:r>
              <a:rPr lang="en-US" sz="2400" dirty="0" err="1">
                <a:latin typeface="Lora"/>
                <a:ea typeface="Lora"/>
                <a:cs typeface="Lora"/>
                <a:sym typeface="Lora"/>
              </a:rPr>
              <a:t>dữ</a:t>
            </a:r>
            <a:r>
              <a:rPr lang="en-US" sz="2400" dirty="0">
                <a:latin typeface="Lora"/>
                <a:ea typeface="Lora"/>
                <a:cs typeface="Lora"/>
                <a:sym typeface="Lora"/>
              </a:rPr>
              <a:t> </a:t>
            </a:r>
            <a:r>
              <a:rPr lang="en-US" sz="2400" dirty="0" err="1">
                <a:latin typeface="Lora"/>
                <a:ea typeface="Lora"/>
                <a:cs typeface="Lora"/>
                <a:sym typeface="Lora"/>
              </a:rPr>
              <a:t>liệu</a:t>
            </a:r>
            <a:endParaRPr sz="2400" dirty="0">
              <a:latin typeface="Lora"/>
              <a:ea typeface="Lora"/>
              <a:cs typeface="Lora"/>
              <a:sym typeface="Lora"/>
            </a:endParaRPr>
          </a:p>
        </p:txBody>
      </p:sp>
      <p:sp>
        <p:nvSpPr>
          <p:cNvPr id="150" name="Google Shape;150;p11"/>
          <p:cNvSpPr txBox="1">
            <a:spLocks noGrp="1"/>
          </p:cNvSpPr>
          <p:nvPr>
            <p:ph type="sldNum" idx="12"/>
          </p:nvPr>
        </p:nvSpPr>
        <p:spPr>
          <a:xfrm>
            <a:off x="6867383" y="6492876"/>
            <a:ext cx="2057400" cy="365125"/>
          </a:xfrm>
          <a:prstGeom prst="rect">
            <a:avLst/>
          </a:prstGeom>
          <a:noFill/>
          <a:ln>
            <a:noFill/>
          </a:ln>
        </p:spPr>
        <p:txBody>
          <a:bodyPr spcFirstLastPara="1" wrap="square" lIns="68569" tIns="34275" rIns="68569" bIns="34275" anchor="t" anchorCtr="0">
            <a:noAutofit/>
          </a:bodyPr>
          <a:lstStyle/>
          <a:p>
            <a:fld id="{00000000-1234-1234-1234-123412341234}" type="slidenum">
              <a:rPr lang="en-US"/>
              <a:pPr/>
              <a:t>14</a:t>
            </a:fld>
            <a:endParaRPr/>
          </a:p>
        </p:txBody>
      </p:sp>
      <p:pic>
        <p:nvPicPr>
          <p:cNvPr id="6" name="Picture 5" descr="Diagram, schematic&#10;&#10;Description automatically generated">
            <a:extLst>
              <a:ext uri="{FF2B5EF4-FFF2-40B4-BE49-F238E27FC236}">
                <a16:creationId xmlns:a16="http://schemas.microsoft.com/office/drawing/2014/main" id="{3D8E82CC-E41E-588D-56DD-7CD7A1B38EDB}"/>
              </a:ext>
            </a:extLst>
          </p:cNvPr>
          <p:cNvPicPr>
            <a:picLocks noChangeAspect="1"/>
          </p:cNvPicPr>
          <p:nvPr/>
        </p:nvPicPr>
        <p:blipFill>
          <a:blip r:embed="rId3"/>
          <a:stretch>
            <a:fillRect/>
          </a:stretch>
        </p:blipFill>
        <p:spPr>
          <a:xfrm>
            <a:off x="2267744" y="836712"/>
            <a:ext cx="4896544" cy="554461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ge21b73731a_0_44"/>
          <p:cNvSpPr txBox="1">
            <a:spLocks noGrp="1"/>
          </p:cNvSpPr>
          <p:nvPr>
            <p:ph type="sldNum" idx="12"/>
          </p:nvPr>
        </p:nvSpPr>
        <p:spPr>
          <a:xfrm>
            <a:off x="6867383" y="6492875"/>
            <a:ext cx="2057400" cy="365100"/>
          </a:xfrm>
          <a:prstGeom prst="rect">
            <a:avLst/>
          </a:prstGeom>
          <a:noFill/>
          <a:ln>
            <a:noFill/>
          </a:ln>
        </p:spPr>
        <p:txBody>
          <a:bodyPr spcFirstLastPara="1" wrap="square" lIns="68569" tIns="34275" rIns="68569" bIns="34275" anchor="t" anchorCtr="0">
            <a:noAutofit/>
          </a:bodyPr>
          <a:lstStyle/>
          <a:p>
            <a:fld id="{00000000-1234-1234-1234-123412341234}" type="slidenum">
              <a:rPr lang="en-US"/>
              <a:pPr/>
              <a:t>15</a:t>
            </a:fld>
            <a:endParaRPr/>
          </a:p>
        </p:txBody>
      </p:sp>
      <p:pic>
        <p:nvPicPr>
          <p:cNvPr id="68" name="Google Shape;68;ge21b73731a_0_44"/>
          <p:cNvPicPr preferRelativeResize="0"/>
          <p:nvPr/>
        </p:nvPicPr>
        <p:blipFill rotWithShape="1">
          <a:blip r:embed="rId3">
            <a:alphaModFix/>
          </a:blip>
          <a:srcRect/>
          <a:stretch/>
        </p:blipFill>
        <p:spPr>
          <a:xfrm>
            <a:off x="0" y="0"/>
            <a:ext cx="3426248" cy="6858000"/>
          </a:xfrm>
          <a:prstGeom prst="rect">
            <a:avLst/>
          </a:prstGeom>
          <a:noFill/>
          <a:ln>
            <a:noFill/>
          </a:ln>
        </p:spPr>
      </p:pic>
      <p:sp>
        <p:nvSpPr>
          <p:cNvPr id="69" name="Google Shape;69;ge21b73731a_0_44"/>
          <p:cNvSpPr txBox="1">
            <a:spLocks noGrp="1"/>
          </p:cNvSpPr>
          <p:nvPr>
            <p:ph type="title"/>
          </p:nvPr>
        </p:nvSpPr>
        <p:spPr>
          <a:xfrm>
            <a:off x="308968" y="2913924"/>
            <a:ext cx="2808312" cy="1462200"/>
          </a:xfrm>
          <a:prstGeom prst="rect">
            <a:avLst/>
          </a:prstGeom>
          <a:noFill/>
          <a:ln>
            <a:noFill/>
          </a:ln>
        </p:spPr>
        <p:txBody>
          <a:bodyPr spcFirstLastPara="1" wrap="square" lIns="68569" tIns="34275" rIns="68569" bIns="34275" anchor="t" anchorCtr="0">
            <a:noAutofit/>
          </a:bodyPr>
          <a:lstStyle/>
          <a:p>
            <a:pPr algn="ctr"/>
            <a:r>
              <a:rPr lang="en-US" sz="3800" dirty="0">
                <a:solidFill>
                  <a:schemeClr val="lt1"/>
                </a:solidFill>
                <a:latin typeface="Lora"/>
                <a:ea typeface="Lora"/>
                <a:cs typeface="Lora"/>
                <a:sym typeface="Lora"/>
              </a:rPr>
              <a:t>NỘI DUNG</a:t>
            </a:r>
            <a:endParaRPr sz="3800" dirty="0">
              <a:solidFill>
                <a:schemeClr val="lt1"/>
              </a:solidFill>
              <a:latin typeface="Lora"/>
              <a:ea typeface="Lora"/>
              <a:cs typeface="Lora"/>
              <a:sym typeface="Lora"/>
            </a:endParaRPr>
          </a:p>
        </p:txBody>
      </p:sp>
      <p:cxnSp>
        <p:nvCxnSpPr>
          <p:cNvPr id="70" name="Google Shape;70;ge21b73731a_0_44"/>
          <p:cNvCxnSpPr/>
          <p:nvPr/>
        </p:nvCxnSpPr>
        <p:spPr>
          <a:xfrm flipH="1">
            <a:off x="4377057" y="510900"/>
            <a:ext cx="11025" cy="5836200"/>
          </a:xfrm>
          <a:prstGeom prst="straightConnector1">
            <a:avLst/>
          </a:prstGeom>
          <a:noFill/>
          <a:ln w="76200" cap="flat" cmpd="sng">
            <a:solidFill>
              <a:srgbClr val="FFC000"/>
            </a:solidFill>
            <a:prstDash val="solid"/>
            <a:round/>
            <a:headEnd type="none" w="sm" len="sm"/>
            <a:tailEnd type="none" w="sm" len="sm"/>
          </a:ln>
        </p:spPr>
      </p:cxnSp>
      <p:sp>
        <p:nvSpPr>
          <p:cNvPr id="75" name="Google Shape;75;ge21b73731a_0_44"/>
          <p:cNvSpPr txBox="1"/>
          <p:nvPr/>
        </p:nvSpPr>
        <p:spPr>
          <a:xfrm>
            <a:off x="4696689" y="1221425"/>
            <a:ext cx="3312225" cy="443176"/>
          </a:xfrm>
          <a:prstGeom prst="rect">
            <a:avLst/>
          </a:prstGeom>
          <a:noFill/>
          <a:ln>
            <a:noFill/>
          </a:ln>
        </p:spPr>
        <p:txBody>
          <a:bodyPr spcFirstLastPara="1" wrap="square" lIns="68569" tIns="68569" rIns="68569" bIns="68569" anchor="t" anchorCtr="0">
            <a:spAutoFit/>
          </a:bodyPr>
          <a:lstStyle/>
          <a:p>
            <a:pPr>
              <a:lnSpc>
                <a:spcPct val="90000"/>
              </a:lnSpc>
              <a:buSzPts val="2700"/>
            </a:pPr>
            <a:r>
              <a:rPr lang="en-US" sz="2200" b="1" dirty="0" err="1">
                <a:solidFill>
                  <a:schemeClr val="bg1">
                    <a:lumMod val="95000"/>
                  </a:schemeClr>
                </a:solidFill>
                <a:latin typeface="Lora"/>
                <a:ea typeface="Lora"/>
                <a:cs typeface="Lora"/>
                <a:sym typeface="Lora"/>
              </a:rPr>
              <a:t>I.Giới</a:t>
            </a:r>
            <a:r>
              <a:rPr lang="en-US" sz="2200" b="1" dirty="0">
                <a:solidFill>
                  <a:schemeClr val="bg1">
                    <a:lumMod val="95000"/>
                  </a:schemeClr>
                </a:solidFill>
                <a:latin typeface="Lora"/>
                <a:ea typeface="Lora"/>
                <a:cs typeface="Lora"/>
                <a:sym typeface="Lora"/>
              </a:rPr>
              <a:t> </a:t>
            </a:r>
            <a:r>
              <a:rPr lang="en-US" sz="2200" b="1" dirty="0" err="1">
                <a:solidFill>
                  <a:schemeClr val="bg1">
                    <a:lumMod val="95000"/>
                  </a:schemeClr>
                </a:solidFill>
                <a:latin typeface="Lora"/>
                <a:ea typeface="Lora"/>
                <a:cs typeface="Lora"/>
                <a:sym typeface="Lora"/>
              </a:rPr>
              <a:t>thiệu</a:t>
            </a:r>
            <a:r>
              <a:rPr lang="en-US" sz="2200" b="1" dirty="0">
                <a:solidFill>
                  <a:schemeClr val="bg1">
                    <a:lumMod val="95000"/>
                  </a:schemeClr>
                </a:solidFill>
                <a:latin typeface="Lora"/>
                <a:ea typeface="Lora"/>
                <a:cs typeface="Lora"/>
                <a:sym typeface="Lora"/>
              </a:rPr>
              <a:t> </a:t>
            </a:r>
            <a:r>
              <a:rPr lang="en-US" sz="2200" b="1" dirty="0" err="1">
                <a:solidFill>
                  <a:schemeClr val="bg1">
                    <a:lumMod val="95000"/>
                  </a:schemeClr>
                </a:solidFill>
                <a:latin typeface="Lora"/>
                <a:ea typeface="Lora"/>
                <a:cs typeface="Lora"/>
                <a:sym typeface="Lora"/>
              </a:rPr>
              <a:t>đề</a:t>
            </a:r>
            <a:r>
              <a:rPr lang="en-US" sz="2200" b="1" dirty="0">
                <a:solidFill>
                  <a:schemeClr val="bg1">
                    <a:lumMod val="95000"/>
                  </a:schemeClr>
                </a:solidFill>
                <a:latin typeface="Lora"/>
                <a:ea typeface="Lora"/>
                <a:cs typeface="Lora"/>
                <a:sym typeface="Lora"/>
              </a:rPr>
              <a:t> </a:t>
            </a:r>
            <a:r>
              <a:rPr lang="en-US" sz="2200" b="1" dirty="0" err="1">
                <a:solidFill>
                  <a:schemeClr val="bg1">
                    <a:lumMod val="95000"/>
                  </a:schemeClr>
                </a:solidFill>
                <a:latin typeface="Lora"/>
                <a:ea typeface="Lora"/>
                <a:cs typeface="Lora"/>
                <a:sym typeface="Lora"/>
              </a:rPr>
              <a:t>tài</a:t>
            </a:r>
            <a:endParaRPr sz="2200" dirty="0">
              <a:solidFill>
                <a:schemeClr val="bg1">
                  <a:lumMod val="95000"/>
                </a:schemeClr>
              </a:solidFill>
              <a:latin typeface="Lora"/>
              <a:ea typeface="Lora"/>
              <a:cs typeface="Lora"/>
              <a:sym typeface="Lora"/>
            </a:endParaRPr>
          </a:p>
        </p:txBody>
      </p:sp>
      <p:sp>
        <p:nvSpPr>
          <p:cNvPr id="76" name="Google Shape;76;ge21b73731a_0_44"/>
          <p:cNvSpPr txBox="1"/>
          <p:nvPr/>
        </p:nvSpPr>
        <p:spPr>
          <a:xfrm>
            <a:off x="4696689" y="2059983"/>
            <a:ext cx="4644008" cy="545768"/>
          </a:xfrm>
          <a:prstGeom prst="rect">
            <a:avLst/>
          </a:prstGeom>
          <a:noFill/>
          <a:ln>
            <a:noFill/>
          </a:ln>
        </p:spPr>
        <p:txBody>
          <a:bodyPr spcFirstLastPara="1" wrap="square" lIns="68569" tIns="68569" rIns="68569" bIns="68569" anchor="t" anchorCtr="0">
            <a:spAutoFit/>
          </a:bodyPr>
          <a:lstStyle/>
          <a:p>
            <a:pPr>
              <a:lnSpc>
                <a:spcPct val="90000"/>
              </a:lnSpc>
              <a:spcBef>
                <a:spcPts val="750"/>
              </a:spcBef>
              <a:buSzPts val="2700"/>
            </a:pPr>
            <a:r>
              <a:rPr lang="en-US" sz="2200" b="1" dirty="0" err="1">
                <a:solidFill>
                  <a:schemeClr val="bg1">
                    <a:lumMod val="95000"/>
                  </a:schemeClr>
                </a:solidFill>
                <a:latin typeface="Lora"/>
                <a:ea typeface="Lora"/>
                <a:cs typeface="Lora"/>
                <a:sym typeface="Lora"/>
              </a:rPr>
              <a:t>II.Khảo</a:t>
            </a:r>
            <a:r>
              <a:rPr lang="en-US" sz="2200" b="1" dirty="0">
                <a:solidFill>
                  <a:schemeClr val="bg1">
                    <a:lumMod val="95000"/>
                  </a:schemeClr>
                </a:solidFill>
                <a:latin typeface="Lora"/>
                <a:ea typeface="Lora"/>
                <a:cs typeface="Lora"/>
                <a:sym typeface="Lora"/>
              </a:rPr>
              <a:t> </a:t>
            </a:r>
            <a:r>
              <a:rPr lang="en-US" sz="2200" b="1" dirty="0" err="1">
                <a:solidFill>
                  <a:schemeClr val="bg1">
                    <a:lumMod val="95000"/>
                  </a:schemeClr>
                </a:solidFill>
                <a:latin typeface="Lora"/>
                <a:ea typeface="Lora"/>
                <a:cs typeface="Lora"/>
                <a:sym typeface="Lora"/>
              </a:rPr>
              <a:t>sát</a:t>
            </a:r>
            <a:r>
              <a:rPr lang="en-US" sz="2200" b="1" dirty="0">
                <a:solidFill>
                  <a:schemeClr val="bg1">
                    <a:lumMod val="95000"/>
                  </a:schemeClr>
                </a:solidFill>
                <a:latin typeface="Lora"/>
                <a:ea typeface="Lora"/>
                <a:cs typeface="Lora"/>
                <a:sym typeface="Lora"/>
              </a:rPr>
              <a:t> </a:t>
            </a:r>
            <a:r>
              <a:rPr lang="en-US" sz="2200" b="1" dirty="0" err="1">
                <a:solidFill>
                  <a:schemeClr val="bg1">
                    <a:lumMod val="95000"/>
                  </a:schemeClr>
                </a:solidFill>
                <a:latin typeface="Lora"/>
                <a:ea typeface="Lora"/>
                <a:cs typeface="Lora"/>
                <a:sym typeface="Lora"/>
              </a:rPr>
              <a:t>và</a:t>
            </a:r>
            <a:r>
              <a:rPr lang="en-US" sz="2200" b="1" dirty="0">
                <a:solidFill>
                  <a:schemeClr val="bg1">
                    <a:lumMod val="95000"/>
                  </a:schemeClr>
                </a:solidFill>
                <a:latin typeface="Lora"/>
                <a:ea typeface="Lora"/>
                <a:cs typeface="Lora"/>
                <a:sym typeface="Lora"/>
              </a:rPr>
              <a:t> </a:t>
            </a:r>
            <a:r>
              <a:rPr lang="en-US" sz="2200" b="1" dirty="0" err="1">
                <a:solidFill>
                  <a:schemeClr val="bg1">
                    <a:lumMod val="95000"/>
                  </a:schemeClr>
                </a:solidFill>
                <a:latin typeface="Lora"/>
                <a:ea typeface="Lora"/>
                <a:cs typeface="Lora"/>
                <a:sym typeface="Lora"/>
              </a:rPr>
              <a:t>phân</a:t>
            </a:r>
            <a:r>
              <a:rPr lang="en-US" sz="2200" b="1" dirty="0">
                <a:solidFill>
                  <a:schemeClr val="bg1">
                    <a:lumMod val="95000"/>
                  </a:schemeClr>
                </a:solidFill>
                <a:latin typeface="Lora"/>
                <a:ea typeface="Lora"/>
                <a:cs typeface="Lora"/>
                <a:sym typeface="Lora"/>
              </a:rPr>
              <a:t> </a:t>
            </a:r>
            <a:r>
              <a:rPr lang="en-US" sz="2200" b="1" dirty="0" err="1">
                <a:solidFill>
                  <a:schemeClr val="bg1">
                    <a:lumMod val="95000"/>
                  </a:schemeClr>
                </a:solidFill>
                <a:latin typeface="Lora"/>
                <a:ea typeface="Lora"/>
                <a:cs typeface="Lora"/>
                <a:sym typeface="Lora"/>
              </a:rPr>
              <a:t>tích</a:t>
            </a:r>
            <a:r>
              <a:rPr lang="en-US" sz="2200" b="1" dirty="0">
                <a:solidFill>
                  <a:schemeClr val="bg1">
                    <a:lumMod val="95000"/>
                  </a:schemeClr>
                </a:solidFill>
                <a:latin typeface="Lora"/>
                <a:ea typeface="Lora"/>
                <a:cs typeface="Lora"/>
                <a:sym typeface="Lora"/>
              </a:rPr>
              <a:t> </a:t>
            </a:r>
            <a:r>
              <a:rPr lang="en-US" sz="2200" b="1" dirty="0" err="1">
                <a:solidFill>
                  <a:schemeClr val="bg1">
                    <a:lumMod val="95000"/>
                  </a:schemeClr>
                </a:solidFill>
                <a:latin typeface="Lora"/>
                <a:ea typeface="Lora"/>
                <a:cs typeface="Lora"/>
                <a:sym typeface="Lora"/>
              </a:rPr>
              <a:t>yêu</a:t>
            </a:r>
            <a:r>
              <a:rPr lang="en-US" sz="2200" b="1" dirty="0">
                <a:solidFill>
                  <a:schemeClr val="bg1">
                    <a:lumMod val="95000"/>
                  </a:schemeClr>
                </a:solidFill>
                <a:latin typeface="Lora"/>
                <a:ea typeface="Lora"/>
                <a:cs typeface="Lora"/>
                <a:sym typeface="Lora"/>
              </a:rPr>
              <a:t> </a:t>
            </a:r>
            <a:r>
              <a:rPr lang="en-US" sz="2200" b="1" dirty="0" err="1">
                <a:solidFill>
                  <a:schemeClr val="bg1">
                    <a:lumMod val="95000"/>
                  </a:schemeClr>
                </a:solidFill>
                <a:latin typeface="Lora"/>
                <a:ea typeface="Lora"/>
                <a:cs typeface="Lora"/>
                <a:sym typeface="Lora"/>
              </a:rPr>
              <a:t>cầu</a:t>
            </a:r>
            <a:endParaRPr sz="2200" b="1" dirty="0">
              <a:solidFill>
                <a:schemeClr val="bg1">
                  <a:lumMod val="95000"/>
                </a:schemeClr>
              </a:solidFill>
              <a:latin typeface="Lora"/>
              <a:ea typeface="Lora"/>
              <a:cs typeface="Lora"/>
              <a:sym typeface="Lora"/>
            </a:endParaRPr>
          </a:p>
        </p:txBody>
      </p:sp>
      <p:sp>
        <p:nvSpPr>
          <p:cNvPr id="77" name="Google Shape;77;ge21b73731a_0_44"/>
          <p:cNvSpPr txBox="1"/>
          <p:nvPr/>
        </p:nvSpPr>
        <p:spPr>
          <a:xfrm>
            <a:off x="4696688" y="3099256"/>
            <a:ext cx="4346550" cy="545768"/>
          </a:xfrm>
          <a:prstGeom prst="rect">
            <a:avLst/>
          </a:prstGeom>
          <a:noFill/>
          <a:ln>
            <a:noFill/>
          </a:ln>
        </p:spPr>
        <p:txBody>
          <a:bodyPr spcFirstLastPara="1" wrap="square" lIns="68569" tIns="68569" rIns="68569" bIns="68569" anchor="t" anchorCtr="0">
            <a:spAutoFit/>
          </a:bodyPr>
          <a:lstStyle/>
          <a:p>
            <a:pPr>
              <a:lnSpc>
                <a:spcPct val="90000"/>
              </a:lnSpc>
              <a:spcBef>
                <a:spcPts val="750"/>
              </a:spcBef>
              <a:buSzPts val="2700"/>
            </a:pPr>
            <a:r>
              <a:rPr lang="en-US" sz="2200" b="1" dirty="0" err="1">
                <a:solidFill>
                  <a:schemeClr val="bg1">
                    <a:lumMod val="95000"/>
                  </a:schemeClr>
                </a:solidFill>
                <a:latin typeface="Lora"/>
                <a:ea typeface="Lora"/>
                <a:cs typeface="Lora"/>
                <a:sym typeface="Lora"/>
              </a:rPr>
              <a:t>III.Phân</a:t>
            </a:r>
            <a:r>
              <a:rPr lang="en-US" sz="2200" b="1" dirty="0">
                <a:solidFill>
                  <a:schemeClr val="bg1">
                    <a:lumMod val="95000"/>
                  </a:schemeClr>
                </a:solidFill>
                <a:latin typeface="Lora"/>
                <a:ea typeface="Lora"/>
                <a:cs typeface="Lora"/>
                <a:sym typeface="Lora"/>
              </a:rPr>
              <a:t> </a:t>
            </a:r>
            <a:r>
              <a:rPr lang="en-US" sz="2200" b="1" dirty="0" err="1">
                <a:solidFill>
                  <a:schemeClr val="bg1">
                    <a:lumMod val="95000"/>
                  </a:schemeClr>
                </a:solidFill>
                <a:latin typeface="Lora"/>
                <a:ea typeface="Lora"/>
                <a:cs typeface="Lora"/>
                <a:sym typeface="Lora"/>
              </a:rPr>
              <a:t>tích</a:t>
            </a:r>
            <a:r>
              <a:rPr lang="en-US" sz="2200" b="1" dirty="0">
                <a:solidFill>
                  <a:schemeClr val="bg1">
                    <a:lumMod val="95000"/>
                  </a:schemeClr>
                </a:solidFill>
                <a:latin typeface="Lora"/>
                <a:ea typeface="Lora"/>
                <a:cs typeface="Lora"/>
                <a:sym typeface="Lora"/>
              </a:rPr>
              <a:t> </a:t>
            </a:r>
            <a:r>
              <a:rPr lang="en-US" sz="2200" b="1" dirty="0" err="1">
                <a:solidFill>
                  <a:schemeClr val="bg1">
                    <a:lumMod val="95000"/>
                  </a:schemeClr>
                </a:solidFill>
                <a:latin typeface="Lora"/>
                <a:ea typeface="Lora"/>
                <a:cs typeface="Lora"/>
                <a:sym typeface="Lora"/>
              </a:rPr>
              <a:t>thiết</a:t>
            </a:r>
            <a:r>
              <a:rPr lang="en-US" sz="2200" b="1" dirty="0">
                <a:solidFill>
                  <a:schemeClr val="bg1">
                    <a:lumMod val="95000"/>
                  </a:schemeClr>
                </a:solidFill>
                <a:latin typeface="Lora"/>
                <a:ea typeface="Lora"/>
                <a:cs typeface="Lora"/>
                <a:sym typeface="Lora"/>
              </a:rPr>
              <a:t> </a:t>
            </a:r>
            <a:r>
              <a:rPr lang="en-US" sz="2200" b="1" dirty="0" err="1">
                <a:solidFill>
                  <a:schemeClr val="bg1">
                    <a:lumMod val="95000"/>
                  </a:schemeClr>
                </a:solidFill>
                <a:latin typeface="Lora"/>
                <a:ea typeface="Lora"/>
                <a:cs typeface="Lora"/>
                <a:sym typeface="Lora"/>
              </a:rPr>
              <a:t>kế</a:t>
            </a:r>
            <a:r>
              <a:rPr lang="en-US" sz="2200" b="1" dirty="0">
                <a:solidFill>
                  <a:schemeClr val="bg1">
                    <a:lumMod val="95000"/>
                  </a:schemeClr>
                </a:solidFill>
                <a:latin typeface="Lora"/>
                <a:ea typeface="Lora"/>
                <a:cs typeface="Lora"/>
                <a:sym typeface="Lora"/>
              </a:rPr>
              <a:t> </a:t>
            </a:r>
            <a:r>
              <a:rPr lang="en-US" sz="2200" b="1" dirty="0" err="1">
                <a:solidFill>
                  <a:schemeClr val="bg1">
                    <a:lumMod val="95000"/>
                  </a:schemeClr>
                </a:solidFill>
                <a:latin typeface="Lora"/>
                <a:ea typeface="Lora"/>
                <a:cs typeface="Lora"/>
                <a:sym typeface="Lora"/>
              </a:rPr>
              <a:t>hệ</a:t>
            </a:r>
            <a:r>
              <a:rPr lang="en-US" sz="2200" b="1" dirty="0">
                <a:solidFill>
                  <a:schemeClr val="bg1">
                    <a:lumMod val="95000"/>
                  </a:schemeClr>
                </a:solidFill>
                <a:latin typeface="Lora"/>
                <a:ea typeface="Lora"/>
                <a:cs typeface="Lora"/>
                <a:sym typeface="Lora"/>
              </a:rPr>
              <a:t> </a:t>
            </a:r>
            <a:r>
              <a:rPr lang="en-US" sz="2200" b="1" dirty="0" err="1">
                <a:solidFill>
                  <a:schemeClr val="bg1">
                    <a:lumMod val="95000"/>
                  </a:schemeClr>
                </a:solidFill>
                <a:latin typeface="Lora"/>
                <a:ea typeface="Lora"/>
                <a:cs typeface="Lora"/>
                <a:sym typeface="Lora"/>
              </a:rPr>
              <a:t>thống</a:t>
            </a:r>
            <a:endParaRPr sz="2200" b="1" dirty="0">
              <a:solidFill>
                <a:schemeClr val="bg1">
                  <a:lumMod val="95000"/>
                </a:schemeClr>
              </a:solidFill>
              <a:latin typeface="Lora"/>
              <a:ea typeface="Lora"/>
              <a:cs typeface="Lora"/>
              <a:sym typeface="Lora"/>
            </a:endParaRPr>
          </a:p>
        </p:txBody>
      </p:sp>
      <p:sp>
        <p:nvSpPr>
          <p:cNvPr id="78" name="Google Shape;78;ge21b73731a_0_44"/>
          <p:cNvSpPr txBox="1"/>
          <p:nvPr/>
        </p:nvSpPr>
        <p:spPr>
          <a:xfrm>
            <a:off x="4696688" y="5115480"/>
            <a:ext cx="4447350" cy="545768"/>
          </a:xfrm>
          <a:prstGeom prst="rect">
            <a:avLst/>
          </a:prstGeom>
          <a:noFill/>
          <a:ln>
            <a:noFill/>
          </a:ln>
        </p:spPr>
        <p:txBody>
          <a:bodyPr spcFirstLastPara="1" wrap="square" lIns="68569" tIns="68569" rIns="68569" bIns="68569" anchor="t" anchorCtr="0">
            <a:spAutoFit/>
          </a:bodyPr>
          <a:lstStyle/>
          <a:p>
            <a:pPr>
              <a:lnSpc>
                <a:spcPct val="90000"/>
              </a:lnSpc>
              <a:spcBef>
                <a:spcPts val="750"/>
              </a:spcBef>
              <a:buSzPts val="2700"/>
            </a:pPr>
            <a:r>
              <a:rPr lang="en-US" sz="2200" b="1" dirty="0" err="1">
                <a:solidFill>
                  <a:schemeClr val="bg1">
                    <a:lumMod val="95000"/>
                  </a:schemeClr>
                </a:solidFill>
                <a:latin typeface="Lora"/>
                <a:ea typeface="Lora"/>
                <a:cs typeface="Lora"/>
                <a:sym typeface="Lora"/>
              </a:rPr>
              <a:t>V.Kết</a:t>
            </a:r>
            <a:r>
              <a:rPr lang="en-US" sz="2200" b="1" dirty="0">
                <a:solidFill>
                  <a:schemeClr val="bg1">
                    <a:lumMod val="95000"/>
                  </a:schemeClr>
                </a:solidFill>
                <a:latin typeface="Lora"/>
                <a:ea typeface="Lora"/>
                <a:cs typeface="Lora"/>
                <a:sym typeface="Lora"/>
              </a:rPr>
              <a:t> </a:t>
            </a:r>
            <a:r>
              <a:rPr lang="en-US" sz="2200" b="1" dirty="0" err="1">
                <a:solidFill>
                  <a:schemeClr val="bg1">
                    <a:lumMod val="95000"/>
                  </a:schemeClr>
                </a:solidFill>
                <a:latin typeface="Lora"/>
                <a:ea typeface="Lora"/>
                <a:cs typeface="Lora"/>
                <a:sym typeface="Lora"/>
              </a:rPr>
              <a:t>luận</a:t>
            </a:r>
            <a:r>
              <a:rPr lang="en-US" sz="2200" b="1" dirty="0">
                <a:solidFill>
                  <a:schemeClr val="bg1">
                    <a:lumMod val="95000"/>
                  </a:schemeClr>
                </a:solidFill>
                <a:latin typeface="Lora"/>
                <a:ea typeface="Lora"/>
                <a:cs typeface="Lora"/>
                <a:sym typeface="Lora"/>
              </a:rPr>
              <a:t> </a:t>
            </a:r>
            <a:r>
              <a:rPr lang="en-US" sz="2200" b="1" dirty="0" err="1">
                <a:solidFill>
                  <a:schemeClr val="bg1">
                    <a:lumMod val="95000"/>
                  </a:schemeClr>
                </a:solidFill>
                <a:latin typeface="Lora"/>
                <a:ea typeface="Lora"/>
                <a:cs typeface="Lora"/>
                <a:sym typeface="Lora"/>
              </a:rPr>
              <a:t>và</a:t>
            </a:r>
            <a:r>
              <a:rPr lang="en-US" sz="2200" b="1" dirty="0">
                <a:solidFill>
                  <a:schemeClr val="bg1">
                    <a:lumMod val="95000"/>
                  </a:schemeClr>
                </a:solidFill>
                <a:latin typeface="Lora"/>
                <a:ea typeface="Lora"/>
                <a:cs typeface="Lora"/>
                <a:sym typeface="Lora"/>
              </a:rPr>
              <a:t> </a:t>
            </a:r>
            <a:r>
              <a:rPr lang="en-US" sz="2200" b="1" dirty="0" err="1">
                <a:solidFill>
                  <a:schemeClr val="bg1">
                    <a:lumMod val="95000"/>
                  </a:schemeClr>
                </a:solidFill>
                <a:latin typeface="Lora"/>
                <a:ea typeface="Lora"/>
                <a:cs typeface="Lora"/>
                <a:sym typeface="Lora"/>
              </a:rPr>
              <a:t>hướng</a:t>
            </a:r>
            <a:r>
              <a:rPr lang="en-US" sz="2200" b="1" dirty="0">
                <a:solidFill>
                  <a:schemeClr val="bg1">
                    <a:lumMod val="95000"/>
                  </a:schemeClr>
                </a:solidFill>
                <a:latin typeface="Lora"/>
                <a:ea typeface="Lora"/>
                <a:cs typeface="Lora"/>
                <a:sym typeface="Lora"/>
              </a:rPr>
              <a:t> </a:t>
            </a:r>
            <a:r>
              <a:rPr lang="en-US" sz="2200" b="1" dirty="0" err="1">
                <a:solidFill>
                  <a:schemeClr val="bg1">
                    <a:lumMod val="95000"/>
                  </a:schemeClr>
                </a:solidFill>
                <a:latin typeface="Lora"/>
                <a:ea typeface="Lora"/>
                <a:cs typeface="Lora"/>
                <a:sym typeface="Lora"/>
              </a:rPr>
              <a:t>phát</a:t>
            </a:r>
            <a:r>
              <a:rPr lang="en-US" sz="2200" b="1" dirty="0">
                <a:solidFill>
                  <a:schemeClr val="bg1">
                    <a:lumMod val="95000"/>
                  </a:schemeClr>
                </a:solidFill>
                <a:latin typeface="Lora"/>
                <a:ea typeface="Lora"/>
                <a:cs typeface="Lora"/>
                <a:sym typeface="Lora"/>
              </a:rPr>
              <a:t> </a:t>
            </a:r>
            <a:r>
              <a:rPr lang="en-US" sz="2200" b="1" dirty="0" err="1">
                <a:solidFill>
                  <a:schemeClr val="bg1">
                    <a:lumMod val="95000"/>
                  </a:schemeClr>
                </a:solidFill>
                <a:latin typeface="Lora"/>
                <a:ea typeface="Lora"/>
                <a:cs typeface="Lora"/>
                <a:sym typeface="Lora"/>
              </a:rPr>
              <a:t>triển</a:t>
            </a:r>
            <a:endParaRPr sz="2200" b="1" dirty="0">
              <a:solidFill>
                <a:schemeClr val="bg1">
                  <a:lumMod val="95000"/>
                </a:schemeClr>
              </a:solidFill>
              <a:latin typeface="Lora"/>
              <a:ea typeface="Lora"/>
              <a:cs typeface="Lora"/>
              <a:sym typeface="Lora"/>
            </a:endParaRPr>
          </a:p>
        </p:txBody>
      </p:sp>
      <p:sp>
        <p:nvSpPr>
          <p:cNvPr id="80" name="Google Shape;80;ge21b73731a_0_44"/>
          <p:cNvSpPr txBox="1"/>
          <p:nvPr/>
        </p:nvSpPr>
        <p:spPr>
          <a:xfrm>
            <a:off x="4696688" y="4149080"/>
            <a:ext cx="4447350" cy="545768"/>
          </a:xfrm>
          <a:prstGeom prst="rect">
            <a:avLst/>
          </a:prstGeom>
          <a:noFill/>
          <a:ln>
            <a:noFill/>
          </a:ln>
        </p:spPr>
        <p:txBody>
          <a:bodyPr spcFirstLastPara="1" wrap="square" lIns="68569" tIns="68569" rIns="68569" bIns="68569" anchor="t" anchorCtr="0">
            <a:spAutoFit/>
          </a:bodyPr>
          <a:lstStyle/>
          <a:p>
            <a:pPr>
              <a:lnSpc>
                <a:spcPct val="90000"/>
              </a:lnSpc>
              <a:spcBef>
                <a:spcPts val="750"/>
              </a:spcBef>
              <a:buSzPts val="2700"/>
            </a:pPr>
            <a:r>
              <a:rPr lang="en-US" sz="2200" b="1" dirty="0" err="1">
                <a:solidFill>
                  <a:schemeClr val="tx1"/>
                </a:solidFill>
                <a:latin typeface="Lora"/>
                <a:ea typeface="Lora"/>
                <a:cs typeface="Lora"/>
                <a:sym typeface="Lora"/>
              </a:rPr>
              <a:t>IV.Triển</a:t>
            </a:r>
            <a:r>
              <a:rPr lang="en-US" sz="2200" b="1" dirty="0">
                <a:solidFill>
                  <a:schemeClr val="tx1"/>
                </a:solidFill>
                <a:latin typeface="Lora"/>
                <a:ea typeface="Lora"/>
                <a:cs typeface="Lora"/>
                <a:sym typeface="Lora"/>
              </a:rPr>
              <a:t> </a:t>
            </a:r>
            <a:r>
              <a:rPr lang="en-US" sz="2200" b="1" dirty="0" err="1">
                <a:solidFill>
                  <a:schemeClr val="tx1"/>
                </a:solidFill>
                <a:latin typeface="Lora"/>
                <a:ea typeface="Lora"/>
                <a:cs typeface="Lora"/>
                <a:sym typeface="Lora"/>
              </a:rPr>
              <a:t>khai</a:t>
            </a:r>
            <a:r>
              <a:rPr lang="en-US" sz="2200" b="1" dirty="0">
                <a:solidFill>
                  <a:schemeClr val="tx1"/>
                </a:solidFill>
                <a:latin typeface="Lora"/>
                <a:ea typeface="Lora"/>
                <a:cs typeface="Lora"/>
                <a:sym typeface="Lora"/>
              </a:rPr>
              <a:t> </a:t>
            </a:r>
            <a:r>
              <a:rPr lang="en-US" sz="2200" b="1" dirty="0" err="1">
                <a:solidFill>
                  <a:schemeClr val="tx1"/>
                </a:solidFill>
                <a:latin typeface="Lora"/>
                <a:ea typeface="Lora"/>
                <a:cs typeface="Lora"/>
                <a:sym typeface="Lora"/>
              </a:rPr>
              <a:t>và</a:t>
            </a:r>
            <a:r>
              <a:rPr lang="en-US" sz="2200" b="1" dirty="0">
                <a:solidFill>
                  <a:schemeClr val="tx1"/>
                </a:solidFill>
                <a:latin typeface="Lora"/>
                <a:ea typeface="Lora"/>
                <a:cs typeface="Lora"/>
                <a:sym typeface="Lora"/>
              </a:rPr>
              <a:t> </a:t>
            </a:r>
            <a:r>
              <a:rPr lang="en-US" sz="2200" b="1" dirty="0" err="1">
                <a:solidFill>
                  <a:schemeClr val="tx1"/>
                </a:solidFill>
                <a:latin typeface="Lora"/>
                <a:ea typeface="Lora"/>
                <a:cs typeface="Lora"/>
                <a:sym typeface="Lora"/>
              </a:rPr>
              <a:t>cài</a:t>
            </a:r>
            <a:r>
              <a:rPr lang="en-US" sz="2200" b="1" dirty="0">
                <a:solidFill>
                  <a:schemeClr val="tx1"/>
                </a:solidFill>
                <a:latin typeface="Lora"/>
                <a:ea typeface="Lora"/>
                <a:cs typeface="Lora"/>
                <a:sym typeface="Lora"/>
              </a:rPr>
              <a:t> </a:t>
            </a:r>
            <a:r>
              <a:rPr lang="en-US" sz="2200" b="1" dirty="0" err="1">
                <a:solidFill>
                  <a:schemeClr val="tx1"/>
                </a:solidFill>
                <a:latin typeface="Lora"/>
                <a:ea typeface="Lora"/>
                <a:cs typeface="Lora"/>
                <a:sym typeface="Lora"/>
              </a:rPr>
              <a:t>đặt</a:t>
            </a:r>
            <a:endParaRPr sz="2200" b="1" dirty="0">
              <a:solidFill>
                <a:schemeClr val="tx1"/>
              </a:solidFill>
              <a:latin typeface="Lora"/>
              <a:ea typeface="Lora"/>
              <a:cs typeface="Lora"/>
              <a:sym typeface="Lora"/>
            </a:endParaRPr>
          </a:p>
        </p:txBody>
      </p:sp>
    </p:spTree>
    <p:extLst>
      <p:ext uri="{BB962C8B-B14F-4D97-AF65-F5344CB8AC3E}">
        <p14:creationId xmlns:p14="http://schemas.microsoft.com/office/powerpoint/2010/main" val="945849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10" presetClass="entr" presetSubtype="0" fill="hold"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fade">
                                      <p:cBhvr>
                                        <p:cTn id="10" dur="500"/>
                                        <p:tgtEl>
                                          <p:spTgt spid="76"/>
                                        </p:tgtEl>
                                      </p:cBhvr>
                                    </p:animEffect>
                                  </p:childTnLst>
                                </p:cTn>
                              </p:par>
                              <p:par>
                                <p:cTn id="11" presetID="10" presetClass="entr" presetSubtype="0" fill="hold"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nodeType="withEffect">
                                  <p:stCondLst>
                                    <p:cond delay="0"/>
                                  </p:stCondLst>
                                  <p:childTnLst>
                                    <p:set>
                                      <p:cBhvr>
                                        <p:cTn id="15" dur="1" fill="hold">
                                          <p:stCondLst>
                                            <p:cond delay="0"/>
                                          </p:stCondLst>
                                        </p:cTn>
                                        <p:tgtEl>
                                          <p:spTgt spid="80"/>
                                        </p:tgtEl>
                                        <p:attrNameLst>
                                          <p:attrName>style.visibility</p:attrName>
                                        </p:attrNameLst>
                                      </p:cBhvr>
                                      <p:to>
                                        <p:strVal val="visible"/>
                                      </p:to>
                                    </p:set>
                                    <p:animEffect transition="in" filter="fade">
                                      <p:cBhvr>
                                        <p:cTn id="16" dur="500"/>
                                        <p:tgtEl>
                                          <p:spTgt spid="80"/>
                                        </p:tgtEl>
                                      </p:cBhvr>
                                    </p:animEffect>
                                  </p:childTnLst>
                                </p:cTn>
                              </p:par>
                              <p:par>
                                <p:cTn id="17" presetID="10" presetClass="entr" presetSubtype="0" fill="hold" nodeType="with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2"/>
          <p:cNvSpPr txBox="1">
            <a:spLocks noGrp="1"/>
          </p:cNvSpPr>
          <p:nvPr>
            <p:ph type="title"/>
          </p:nvPr>
        </p:nvSpPr>
        <p:spPr>
          <a:xfrm>
            <a:off x="254052" y="184488"/>
            <a:ext cx="8635950" cy="436200"/>
          </a:xfrm>
          <a:prstGeom prst="rect">
            <a:avLst/>
          </a:prstGeom>
          <a:noFill/>
          <a:ln>
            <a:noFill/>
          </a:ln>
        </p:spPr>
        <p:txBody>
          <a:bodyPr spcFirstLastPara="1" wrap="square" lIns="68569" tIns="34275" rIns="68569" bIns="34275" anchor="t" anchorCtr="0">
            <a:noAutofit/>
          </a:bodyPr>
          <a:lstStyle/>
          <a:p>
            <a:r>
              <a:rPr lang="en-US" sz="2400" dirty="0" err="1">
                <a:latin typeface="Lora"/>
                <a:ea typeface="Lora"/>
                <a:cs typeface="Lora"/>
                <a:sym typeface="Lora"/>
              </a:rPr>
              <a:t>Công</a:t>
            </a:r>
            <a:r>
              <a:rPr lang="en-US" sz="2400" dirty="0">
                <a:latin typeface="Lora"/>
                <a:ea typeface="Lora"/>
                <a:cs typeface="Lora"/>
                <a:sym typeface="Lora"/>
              </a:rPr>
              <a:t> </a:t>
            </a:r>
            <a:r>
              <a:rPr lang="en-US" sz="2400" dirty="0" err="1">
                <a:latin typeface="Lora"/>
                <a:ea typeface="Lora"/>
                <a:cs typeface="Lora"/>
                <a:sym typeface="Lora"/>
              </a:rPr>
              <a:t>nghệ</a:t>
            </a:r>
            <a:r>
              <a:rPr lang="en-US" sz="2400" dirty="0">
                <a:latin typeface="Lora"/>
                <a:ea typeface="Lora"/>
                <a:cs typeface="Lora"/>
                <a:sym typeface="Lora"/>
              </a:rPr>
              <a:t> </a:t>
            </a:r>
            <a:r>
              <a:rPr lang="en-US" sz="2400" dirty="0" err="1">
                <a:latin typeface="Lora"/>
                <a:ea typeface="Lora"/>
                <a:cs typeface="Lora"/>
                <a:sym typeface="Lora"/>
              </a:rPr>
              <a:t>sử</a:t>
            </a:r>
            <a:r>
              <a:rPr lang="en-US" sz="2400" dirty="0">
                <a:latin typeface="Lora"/>
                <a:ea typeface="Lora"/>
                <a:cs typeface="Lora"/>
                <a:sym typeface="Lora"/>
              </a:rPr>
              <a:t> </a:t>
            </a:r>
            <a:r>
              <a:rPr lang="en-US" sz="2400" dirty="0" err="1">
                <a:latin typeface="Lora"/>
                <a:ea typeface="Lora"/>
                <a:cs typeface="Lora"/>
                <a:sym typeface="Lora"/>
              </a:rPr>
              <a:t>dụng</a:t>
            </a:r>
            <a:endParaRPr sz="2400" dirty="0">
              <a:latin typeface="Lora"/>
              <a:ea typeface="Lora"/>
              <a:cs typeface="Lora"/>
              <a:sym typeface="Lora"/>
            </a:endParaRPr>
          </a:p>
        </p:txBody>
      </p:sp>
      <p:sp>
        <p:nvSpPr>
          <p:cNvPr id="162" name="Google Shape;162;p12"/>
          <p:cNvSpPr txBox="1">
            <a:spLocks noGrp="1"/>
          </p:cNvSpPr>
          <p:nvPr>
            <p:ph type="sldNum" idx="12"/>
          </p:nvPr>
        </p:nvSpPr>
        <p:spPr>
          <a:xfrm>
            <a:off x="6867383" y="6492876"/>
            <a:ext cx="2057400" cy="365125"/>
          </a:xfrm>
          <a:prstGeom prst="rect">
            <a:avLst/>
          </a:prstGeom>
          <a:noFill/>
          <a:ln>
            <a:noFill/>
          </a:ln>
        </p:spPr>
        <p:txBody>
          <a:bodyPr spcFirstLastPara="1" wrap="square" lIns="68569" tIns="34275" rIns="68569" bIns="34275" anchor="t" anchorCtr="0">
            <a:noAutofit/>
          </a:bodyPr>
          <a:lstStyle/>
          <a:p>
            <a:fld id="{00000000-1234-1234-1234-123412341234}" type="slidenum">
              <a:rPr lang="en-US"/>
              <a:pPr/>
              <a:t>16</a:t>
            </a:fld>
            <a:endParaRPr/>
          </a:p>
        </p:txBody>
      </p:sp>
      <p:pic>
        <p:nvPicPr>
          <p:cNvPr id="165" name="Google Shape;165;p12"/>
          <p:cNvPicPr preferRelativeResize="0"/>
          <p:nvPr/>
        </p:nvPicPr>
        <p:blipFill>
          <a:blip r:embed="rId3">
            <a:alphaModFix/>
          </a:blip>
          <a:stretch>
            <a:fillRect/>
          </a:stretch>
        </p:blipFill>
        <p:spPr>
          <a:xfrm>
            <a:off x="5364088" y="1033212"/>
            <a:ext cx="812993" cy="1032151"/>
          </a:xfrm>
          <a:prstGeom prst="rect">
            <a:avLst/>
          </a:prstGeom>
          <a:noFill/>
          <a:ln>
            <a:noFill/>
          </a:ln>
        </p:spPr>
      </p:pic>
      <p:pic>
        <p:nvPicPr>
          <p:cNvPr id="168" name="Google Shape;168;p12"/>
          <p:cNvPicPr preferRelativeResize="0"/>
          <p:nvPr/>
        </p:nvPicPr>
        <p:blipFill>
          <a:blip r:embed="rId4">
            <a:alphaModFix/>
          </a:blip>
          <a:stretch>
            <a:fillRect/>
          </a:stretch>
        </p:blipFill>
        <p:spPr>
          <a:xfrm>
            <a:off x="6850456" y="1033212"/>
            <a:ext cx="813000" cy="1084000"/>
          </a:xfrm>
          <a:prstGeom prst="rect">
            <a:avLst/>
          </a:prstGeom>
          <a:noFill/>
          <a:ln>
            <a:noFill/>
          </a:ln>
        </p:spPr>
      </p:pic>
      <p:sp>
        <p:nvSpPr>
          <p:cNvPr id="169" name="Google Shape;169;p12"/>
          <p:cNvSpPr txBox="1"/>
          <p:nvPr/>
        </p:nvSpPr>
        <p:spPr>
          <a:xfrm>
            <a:off x="509175" y="1208100"/>
            <a:ext cx="2250000" cy="600142"/>
          </a:xfrm>
          <a:prstGeom prst="rect">
            <a:avLst/>
          </a:prstGeom>
          <a:noFill/>
          <a:ln>
            <a:noFill/>
          </a:ln>
        </p:spPr>
        <p:txBody>
          <a:bodyPr spcFirstLastPara="1" wrap="square" lIns="68569" tIns="68569" rIns="68569" bIns="68569" anchor="t" anchorCtr="0">
            <a:spAutoFit/>
          </a:bodyPr>
          <a:lstStyle/>
          <a:p>
            <a:r>
              <a:rPr lang="en-US" sz="3000" b="1" dirty="0">
                <a:solidFill>
                  <a:schemeClr val="dk1"/>
                </a:solidFill>
                <a:latin typeface="Lora" charset="0"/>
                <a:ea typeface="Calibri"/>
                <a:cs typeface="Calibri"/>
                <a:sym typeface="Calibri"/>
              </a:rPr>
              <a:t>Frontend</a:t>
            </a:r>
            <a:endParaRPr sz="3000" b="1" dirty="0">
              <a:latin typeface="Lora" charset="0"/>
            </a:endParaRPr>
          </a:p>
        </p:txBody>
      </p:sp>
      <p:sp>
        <p:nvSpPr>
          <p:cNvPr id="170" name="Google Shape;170;p12"/>
          <p:cNvSpPr txBox="1"/>
          <p:nvPr/>
        </p:nvSpPr>
        <p:spPr>
          <a:xfrm>
            <a:off x="509175" y="2940000"/>
            <a:ext cx="2250000" cy="600142"/>
          </a:xfrm>
          <a:prstGeom prst="rect">
            <a:avLst/>
          </a:prstGeom>
          <a:noFill/>
          <a:ln>
            <a:noFill/>
          </a:ln>
        </p:spPr>
        <p:txBody>
          <a:bodyPr spcFirstLastPara="1" wrap="square" lIns="68569" tIns="68569" rIns="68569" bIns="68569" anchor="t" anchorCtr="0">
            <a:spAutoFit/>
          </a:bodyPr>
          <a:lstStyle/>
          <a:p>
            <a:r>
              <a:rPr lang="en-US" sz="3000" b="1" dirty="0">
                <a:solidFill>
                  <a:schemeClr val="dk1"/>
                </a:solidFill>
                <a:latin typeface="Lora" charset="0"/>
                <a:ea typeface="Calibri"/>
                <a:cs typeface="Calibri"/>
                <a:sym typeface="Calibri"/>
              </a:rPr>
              <a:t>Backend</a:t>
            </a:r>
            <a:endParaRPr sz="3000" b="1" dirty="0">
              <a:latin typeface="Lora" charset="0"/>
            </a:endParaRPr>
          </a:p>
        </p:txBody>
      </p:sp>
      <p:sp>
        <p:nvSpPr>
          <p:cNvPr id="171" name="Google Shape;171;p12"/>
          <p:cNvSpPr txBox="1"/>
          <p:nvPr/>
        </p:nvSpPr>
        <p:spPr>
          <a:xfrm>
            <a:off x="509175" y="4671900"/>
            <a:ext cx="2250000" cy="600142"/>
          </a:xfrm>
          <a:prstGeom prst="rect">
            <a:avLst/>
          </a:prstGeom>
          <a:noFill/>
          <a:ln>
            <a:noFill/>
          </a:ln>
        </p:spPr>
        <p:txBody>
          <a:bodyPr spcFirstLastPara="1" wrap="square" lIns="68569" tIns="68569" rIns="68569" bIns="68569" anchor="t" anchorCtr="0">
            <a:spAutoFit/>
          </a:bodyPr>
          <a:lstStyle/>
          <a:p>
            <a:r>
              <a:rPr lang="en-US" sz="3000" b="1" dirty="0">
                <a:solidFill>
                  <a:schemeClr val="dk1"/>
                </a:solidFill>
                <a:latin typeface="Lora" charset="0"/>
                <a:ea typeface="Calibri"/>
                <a:cs typeface="Calibri"/>
                <a:sym typeface="Calibri"/>
              </a:rPr>
              <a:t>Database</a:t>
            </a:r>
            <a:endParaRPr sz="3000" b="1" dirty="0">
              <a:latin typeface="Lora" charset="0"/>
            </a:endParaRPr>
          </a:p>
        </p:txBody>
      </p:sp>
      <p:pic>
        <p:nvPicPr>
          <p:cNvPr id="3" name="Picture 2">
            <a:extLst>
              <a:ext uri="{FF2B5EF4-FFF2-40B4-BE49-F238E27FC236}">
                <a16:creationId xmlns:a16="http://schemas.microsoft.com/office/drawing/2014/main" id="{FCE2EE0F-2FFE-A318-8A2E-3EBCFBBF67D2}"/>
              </a:ext>
            </a:extLst>
          </p:cNvPr>
          <p:cNvPicPr>
            <a:picLocks noChangeAspect="1"/>
          </p:cNvPicPr>
          <p:nvPr/>
        </p:nvPicPr>
        <p:blipFill>
          <a:blip r:embed="rId5"/>
          <a:stretch>
            <a:fillRect/>
          </a:stretch>
        </p:blipFill>
        <p:spPr>
          <a:xfrm>
            <a:off x="2633442" y="4377552"/>
            <a:ext cx="1577299" cy="1381549"/>
          </a:xfrm>
          <a:prstGeom prst="rect">
            <a:avLst/>
          </a:prstGeom>
        </p:spPr>
      </p:pic>
      <p:pic>
        <p:nvPicPr>
          <p:cNvPr id="5" name="Picture 4">
            <a:extLst>
              <a:ext uri="{FF2B5EF4-FFF2-40B4-BE49-F238E27FC236}">
                <a16:creationId xmlns:a16="http://schemas.microsoft.com/office/drawing/2014/main" id="{A8174CA7-B369-EF5B-3B30-E3D58A5B367B}"/>
              </a:ext>
            </a:extLst>
          </p:cNvPr>
          <p:cNvPicPr>
            <a:picLocks noChangeAspect="1"/>
          </p:cNvPicPr>
          <p:nvPr/>
        </p:nvPicPr>
        <p:blipFill>
          <a:blip r:embed="rId6"/>
          <a:stretch>
            <a:fillRect/>
          </a:stretch>
        </p:blipFill>
        <p:spPr>
          <a:xfrm>
            <a:off x="2547429" y="2758494"/>
            <a:ext cx="2096580" cy="965883"/>
          </a:xfrm>
          <a:prstGeom prst="rect">
            <a:avLst/>
          </a:prstGeom>
        </p:spPr>
      </p:pic>
      <p:pic>
        <p:nvPicPr>
          <p:cNvPr id="6" name="Picture 5">
            <a:extLst>
              <a:ext uri="{FF2B5EF4-FFF2-40B4-BE49-F238E27FC236}">
                <a16:creationId xmlns:a16="http://schemas.microsoft.com/office/drawing/2014/main" id="{50907BDB-9151-064E-6117-D0F0D6D4A0DD}"/>
              </a:ext>
            </a:extLst>
          </p:cNvPr>
          <p:cNvPicPr>
            <a:picLocks noChangeAspect="1"/>
          </p:cNvPicPr>
          <p:nvPr/>
        </p:nvPicPr>
        <p:blipFill>
          <a:blip r:embed="rId7"/>
          <a:stretch>
            <a:fillRect/>
          </a:stretch>
        </p:blipFill>
        <p:spPr>
          <a:xfrm>
            <a:off x="2843808" y="1311320"/>
            <a:ext cx="2012144" cy="436199"/>
          </a:xfrm>
          <a:prstGeom prst="rect">
            <a:avLst/>
          </a:prstGeom>
        </p:spPr>
      </p:pic>
      <p:pic>
        <p:nvPicPr>
          <p:cNvPr id="7" name="Picture 6">
            <a:extLst>
              <a:ext uri="{FF2B5EF4-FFF2-40B4-BE49-F238E27FC236}">
                <a16:creationId xmlns:a16="http://schemas.microsoft.com/office/drawing/2014/main" id="{4DE39F7D-03B0-B6D3-EB2D-1C2A223FF287}"/>
              </a:ext>
            </a:extLst>
          </p:cNvPr>
          <p:cNvPicPr>
            <a:picLocks noChangeAspect="1"/>
          </p:cNvPicPr>
          <p:nvPr/>
        </p:nvPicPr>
        <p:blipFill>
          <a:blip r:embed="rId8"/>
          <a:stretch>
            <a:fillRect/>
          </a:stretch>
        </p:blipFill>
        <p:spPr>
          <a:xfrm>
            <a:off x="4644009" y="2653810"/>
            <a:ext cx="1818911" cy="1172521"/>
          </a:xfrm>
          <a:prstGeom prst="rect">
            <a:avLst/>
          </a:prstGeom>
        </p:spPr>
      </p:pic>
      <p:pic>
        <p:nvPicPr>
          <p:cNvPr id="8" name="Picture 7">
            <a:extLst>
              <a:ext uri="{FF2B5EF4-FFF2-40B4-BE49-F238E27FC236}">
                <a16:creationId xmlns:a16="http://schemas.microsoft.com/office/drawing/2014/main" id="{541F7532-69F4-0EDE-E531-5BB608F4489A}"/>
              </a:ext>
            </a:extLst>
          </p:cNvPr>
          <p:cNvPicPr>
            <a:picLocks noChangeAspect="1"/>
          </p:cNvPicPr>
          <p:nvPr/>
        </p:nvPicPr>
        <p:blipFill>
          <a:blip r:embed="rId9"/>
          <a:stretch>
            <a:fillRect/>
          </a:stretch>
        </p:blipFill>
        <p:spPr>
          <a:xfrm>
            <a:off x="6663893" y="2886177"/>
            <a:ext cx="2260600" cy="8382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g142d97ab2c9_1_48"/>
          <p:cNvSpPr txBox="1">
            <a:spLocks noGrp="1"/>
          </p:cNvSpPr>
          <p:nvPr>
            <p:ph type="sldNum" idx="12"/>
          </p:nvPr>
        </p:nvSpPr>
        <p:spPr>
          <a:xfrm>
            <a:off x="6867383" y="6492875"/>
            <a:ext cx="2057400" cy="365100"/>
          </a:xfrm>
          <a:prstGeom prst="rect">
            <a:avLst/>
          </a:prstGeom>
          <a:noFill/>
          <a:ln>
            <a:noFill/>
          </a:ln>
        </p:spPr>
        <p:txBody>
          <a:bodyPr spcFirstLastPara="1" wrap="square" lIns="68569" tIns="34275" rIns="68569" bIns="34275" anchor="t" anchorCtr="0">
            <a:noAutofit/>
          </a:bodyPr>
          <a:lstStyle/>
          <a:p>
            <a:fld id="{00000000-1234-1234-1234-123412341234}" type="slidenum">
              <a:rPr lang="en-US"/>
              <a:pPr/>
              <a:t>17</a:t>
            </a:fld>
            <a:endParaRPr/>
          </a:p>
        </p:txBody>
      </p:sp>
      <p:sp>
        <p:nvSpPr>
          <p:cNvPr id="179" name="Google Shape;179;g142d97ab2c9_1_48"/>
          <p:cNvSpPr txBox="1">
            <a:spLocks noGrp="1"/>
          </p:cNvSpPr>
          <p:nvPr>
            <p:ph type="title"/>
          </p:nvPr>
        </p:nvSpPr>
        <p:spPr>
          <a:xfrm>
            <a:off x="254052" y="184488"/>
            <a:ext cx="8635950" cy="436200"/>
          </a:xfrm>
          <a:prstGeom prst="rect">
            <a:avLst/>
          </a:prstGeom>
          <a:noFill/>
          <a:ln>
            <a:noFill/>
          </a:ln>
        </p:spPr>
        <p:txBody>
          <a:bodyPr spcFirstLastPara="1" wrap="square" lIns="68569" tIns="34275" rIns="68569" bIns="34275" anchor="t" anchorCtr="0">
            <a:noAutofit/>
          </a:bodyPr>
          <a:lstStyle/>
          <a:p>
            <a:r>
              <a:rPr lang="en-US" sz="2400" dirty="0" err="1">
                <a:latin typeface="Lora"/>
                <a:ea typeface="Lora"/>
                <a:cs typeface="Lora"/>
                <a:sym typeface="Lora"/>
              </a:rPr>
              <a:t>Kết</a:t>
            </a:r>
            <a:r>
              <a:rPr lang="en-US" sz="2400" dirty="0">
                <a:latin typeface="Lora"/>
                <a:ea typeface="Lora"/>
                <a:cs typeface="Lora"/>
                <a:sym typeface="Lora"/>
              </a:rPr>
              <a:t> </a:t>
            </a:r>
            <a:r>
              <a:rPr lang="en-US" sz="2400" dirty="0" err="1">
                <a:latin typeface="Lora"/>
                <a:ea typeface="Lora"/>
                <a:cs typeface="Lora"/>
                <a:sym typeface="Lora"/>
              </a:rPr>
              <a:t>quả</a:t>
            </a:r>
            <a:r>
              <a:rPr lang="en-US" sz="2400" dirty="0">
                <a:latin typeface="Lora"/>
                <a:ea typeface="Lora"/>
                <a:cs typeface="Lora"/>
                <a:sym typeface="Lora"/>
              </a:rPr>
              <a:t> </a:t>
            </a:r>
            <a:r>
              <a:rPr lang="en-US" sz="2400" dirty="0" err="1">
                <a:latin typeface="Lora"/>
                <a:ea typeface="Lora"/>
                <a:cs typeface="Lora"/>
                <a:sym typeface="Lora"/>
              </a:rPr>
              <a:t>cài</a:t>
            </a:r>
            <a:r>
              <a:rPr lang="en-US" sz="2400" dirty="0">
                <a:latin typeface="Lora"/>
                <a:ea typeface="Lora"/>
                <a:cs typeface="Lora"/>
                <a:sym typeface="Lora"/>
              </a:rPr>
              <a:t> </a:t>
            </a:r>
            <a:r>
              <a:rPr lang="en-US" sz="2400" dirty="0" err="1">
                <a:latin typeface="Lora"/>
                <a:ea typeface="Lora"/>
                <a:cs typeface="Lora"/>
                <a:sym typeface="Lora"/>
              </a:rPr>
              <a:t>đặt</a:t>
            </a:r>
            <a:r>
              <a:rPr lang="en-US" sz="2400" dirty="0">
                <a:latin typeface="Lora"/>
                <a:ea typeface="Lora"/>
                <a:cs typeface="Lora"/>
                <a:sym typeface="Lora"/>
              </a:rPr>
              <a:t> </a:t>
            </a:r>
            <a:r>
              <a:rPr lang="en-US" sz="2400" dirty="0" err="1">
                <a:latin typeface="Lora"/>
                <a:ea typeface="Lora"/>
                <a:cs typeface="Lora"/>
                <a:sym typeface="Lora"/>
              </a:rPr>
              <a:t>phần</a:t>
            </a:r>
            <a:r>
              <a:rPr lang="en-US" sz="2400" dirty="0">
                <a:latin typeface="Lora"/>
                <a:ea typeface="Lora"/>
                <a:cs typeface="Lora"/>
                <a:sym typeface="Lora"/>
              </a:rPr>
              <a:t> </a:t>
            </a:r>
            <a:r>
              <a:rPr lang="en-US" sz="2400" dirty="0" err="1">
                <a:latin typeface="Lora"/>
                <a:ea typeface="Lora"/>
                <a:cs typeface="Lora"/>
                <a:sym typeface="Lora"/>
              </a:rPr>
              <a:t>mềm</a:t>
            </a:r>
            <a:r>
              <a:rPr lang="en-US" sz="2400" dirty="0">
                <a:latin typeface="Lora"/>
                <a:ea typeface="Lora"/>
                <a:cs typeface="Lora"/>
                <a:sym typeface="Lora"/>
              </a:rPr>
              <a:t>(</a:t>
            </a:r>
            <a:r>
              <a:rPr lang="en-US" sz="2400" dirty="0" err="1">
                <a:latin typeface="Lora"/>
                <a:ea typeface="Lora"/>
                <a:cs typeface="Lora"/>
                <a:sym typeface="Lora"/>
              </a:rPr>
              <a:t>Trang</a:t>
            </a:r>
            <a:r>
              <a:rPr lang="en-US" sz="2400" dirty="0">
                <a:latin typeface="Lora"/>
                <a:ea typeface="Lora"/>
                <a:cs typeface="Lora"/>
                <a:sym typeface="Lora"/>
              </a:rPr>
              <a:t> </a:t>
            </a:r>
            <a:r>
              <a:rPr lang="en-US" sz="2400" dirty="0" err="1">
                <a:latin typeface="Lora"/>
                <a:ea typeface="Lora"/>
                <a:cs typeface="Lora"/>
                <a:sym typeface="Lora"/>
              </a:rPr>
              <a:t>chủ</a:t>
            </a:r>
            <a:r>
              <a:rPr lang="en-US" sz="2400" dirty="0">
                <a:latin typeface="Lora"/>
                <a:ea typeface="Lora"/>
                <a:cs typeface="Lora"/>
                <a:sym typeface="Lora"/>
              </a:rPr>
              <a:t>)</a:t>
            </a:r>
            <a:endParaRPr sz="2400" dirty="0">
              <a:latin typeface="Lora"/>
              <a:ea typeface="Lora"/>
              <a:cs typeface="Lora"/>
              <a:sym typeface="Lora"/>
            </a:endParaRPr>
          </a:p>
        </p:txBody>
      </p:sp>
      <p:pic>
        <p:nvPicPr>
          <p:cNvPr id="2" name="Picture 1">
            <a:extLst>
              <a:ext uri="{FF2B5EF4-FFF2-40B4-BE49-F238E27FC236}">
                <a16:creationId xmlns:a16="http://schemas.microsoft.com/office/drawing/2014/main" id="{06150CE5-B2EE-D209-3A4F-91A310211B30}"/>
              </a:ext>
            </a:extLst>
          </p:cNvPr>
          <p:cNvPicPr>
            <a:picLocks noChangeAspect="1"/>
          </p:cNvPicPr>
          <p:nvPr/>
        </p:nvPicPr>
        <p:blipFill>
          <a:blip r:embed="rId3"/>
          <a:stretch>
            <a:fillRect/>
          </a:stretch>
        </p:blipFill>
        <p:spPr>
          <a:xfrm>
            <a:off x="685800" y="1096830"/>
            <a:ext cx="7772400" cy="466433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3"/>
          <p:cNvSpPr txBox="1">
            <a:spLocks noGrp="1"/>
          </p:cNvSpPr>
          <p:nvPr>
            <p:ph type="sldNum" idx="12"/>
          </p:nvPr>
        </p:nvSpPr>
        <p:spPr>
          <a:xfrm>
            <a:off x="6867383" y="6492876"/>
            <a:ext cx="2057400" cy="365125"/>
          </a:xfrm>
          <a:prstGeom prst="rect">
            <a:avLst/>
          </a:prstGeom>
          <a:noFill/>
          <a:ln>
            <a:noFill/>
          </a:ln>
        </p:spPr>
        <p:txBody>
          <a:bodyPr spcFirstLastPara="1" wrap="square" lIns="68569" tIns="34275" rIns="68569" bIns="34275" anchor="t" anchorCtr="0">
            <a:noAutofit/>
          </a:bodyPr>
          <a:lstStyle/>
          <a:p>
            <a:fld id="{00000000-1234-1234-1234-123412341234}" type="slidenum">
              <a:rPr lang="en-US"/>
              <a:pPr/>
              <a:t>18</a:t>
            </a:fld>
            <a:endParaRPr/>
          </a:p>
        </p:txBody>
      </p:sp>
      <p:sp>
        <p:nvSpPr>
          <p:cNvPr id="186" name="Google Shape;186;p13"/>
          <p:cNvSpPr txBox="1">
            <a:spLocks noGrp="1"/>
          </p:cNvSpPr>
          <p:nvPr>
            <p:ph type="title"/>
          </p:nvPr>
        </p:nvSpPr>
        <p:spPr>
          <a:xfrm>
            <a:off x="254052" y="184589"/>
            <a:ext cx="8635896" cy="436099"/>
          </a:xfrm>
          <a:prstGeom prst="rect">
            <a:avLst/>
          </a:prstGeom>
          <a:noFill/>
          <a:ln>
            <a:noFill/>
          </a:ln>
        </p:spPr>
        <p:txBody>
          <a:bodyPr spcFirstLastPara="1" wrap="square" lIns="68569" tIns="34275" rIns="68569" bIns="34275" anchor="t" anchorCtr="0">
            <a:noAutofit/>
          </a:bodyPr>
          <a:lstStyle/>
          <a:p>
            <a:r>
              <a:rPr lang="en-US" sz="2400" dirty="0" err="1">
                <a:latin typeface="Lora"/>
                <a:ea typeface="Lora"/>
                <a:cs typeface="Lora"/>
                <a:sym typeface="Lora"/>
              </a:rPr>
              <a:t>Kết</a:t>
            </a:r>
            <a:r>
              <a:rPr lang="en-US" sz="2400" dirty="0">
                <a:latin typeface="Lora"/>
                <a:ea typeface="Lora"/>
                <a:cs typeface="Lora"/>
                <a:sym typeface="Lora"/>
              </a:rPr>
              <a:t> </a:t>
            </a:r>
            <a:r>
              <a:rPr lang="en-US" sz="2400" dirty="0" err="1">
                <a:latin typeface="Lora"/>
                <a:ea typeface="Lora"/>
                <a:cs typeface="Lora"/>
                <a:sym typeface="Lora"/>
              </a:rPr>
              <a:t>quả</a:t>
            </a:r>
            <a:r>
              <a:rPr lang="en-US" sz="2400" dirty="0">
                <a:latin typeface="Lora"/>
                <a:ea typeface="Lora"/>
                <a:cs typeface="Lora"/>
                <a:sym typeface="Lora"/>
              </a:rPr>
              <a:t> </a:t>
            </a:r>
            <a:r>
              <a:rPr lang="en-US" sz="2400" dirty="0" err="1">
                <a:latin typeface="Lora"/>
                <a:ea typeface="Lora"/>
                <a:cs typeface="Lora"/>
                <a:sym typeface="Lora"/>
              </a:rPr>
              <a:t>cài</a:t>
            </a:r>
            <a:r>
              <a:rPr lang="en-US" sz="2400" dirty="0">
                <a:latin typeface="Lora"/>
                <a:ea typeface="Lora"/>
                <a:cs typeface="Lora"/>
                <a:sym typeface="Lora"/>
              </a:rPr>
              <a:t> </a:t>
            </a:r>
            <a:r>
              <a:rPr lang="en-US" sz="2400" dirty="0" err="1">
                <a:latin typeface="Lora"/>
                <a:ea typeface="Lora"/>
                <a:cs typeface="Lora"/>
                <a:sym typeface="Lora"/>
              </a:rPr>
              <a:t>đặt</a:t>
            </a:r>
            <a:r>
              <a:rPr lang="en-US" sz="2400" dirty="0">
                <a:latin typeface="Lora"/>
                <a:ea typeface="Lora"/>
                <a:cs typeface="Lora"/>
                <a:sym typeface="Lora"/>
              </a:rPr>
              <a:t> </a:t>
            </a:r>
            <a:r>
              <a:rPr lang="en-US" sz="2400" dirty="0" err="1">
                <a:latin typeface="Lora"/>
                <a:ea typeface="Lora"/>
                <a:cs typeface="Lora"/>
                <a:sym typeface="Lora"/>
              </a:rPr>
              <a:t>phần</a:t>
            </a:r>
            <a:r>
              <a:rPr lang="en-US" sz="2400" dirty="0">
                <a:latin typeface="Lora"/>
                <a:ea typeface="Lora"/>
                <a:cs typeface="Lora"/>
                <a:sym typeface="Lora"/>
              </a:rPr>
              <a:t> </a:t>
            </a:r>
            <a:r>
              <a:rPr lang="en-US" sz="2400" dirty="0" err="1">
                <a:latin typeface="Lora"/>
                <a:ea typeface="Lora"/>
                <a:cs typeface="Lora"/>
                <a:sym typeface="Lora"/>
              </a:rPr>
              <a:t>mềm</a:t>
            </a:r>
            <a:r>
              <a:rPr lang="en-US" sz="2400" dirty="0">
                <a:latin typeface="Lora"/>
                <a:ea typeface="Lora"/>
                <a:cs typeface="Lora"/>
                <a:sym typeface="Lora"/>
              </a:rPr>
              <a:t>(</a:t>
            </a:r>
            <a:r>
              <a:rPr lang="en-US" sz="2400" dirty="0" err="1">
                <a:latin typeface="Lora"/>
                <a:ea typeface="Lora"/>
                <a:cs typeface="Lora"/>
                <a:sym typeface="Lora"/>
              </a:rPr>
              <a:t>Chức</a:t>
            </a:r>
            <a:r>
              <a:rPr lang="en-US" sz="2400" dirty="0">
                <a:latin typeface="Lora"/>
                <a:ea typeface="Lora"/>
                <a:cs typeface="Lora"/>
                <a:sym typeface="Lora"/>
              </a:rPr>
              <a:t> </a:t>
            </a:r>
            <a:r>
              <a:rPr lang="en-US" sz="2400" dirty="0" err="1">
                <a:latin typeface="Lora"/>
                <a:ea typeface="Lora"/>
                <a:cs typeface="Lora"/>
                <a:sym typeface="Lora"/>
              </a:rPr>
              <a:t>năng</a:t>
            </a:r>
            <a:r>
              <a:rPr lang="en-US" sz="2400" dirty="0">
                <a:latin typeface="Lora"/>
                <a:ea typeface="Lora"/>
                <a:cs typeface="Lora"/>
                <a:sym typeface="Lora"/>
              </a:rPr>
              <a:t> </a:t>
            </a:r>
            <a:r>
              <a:rPr lang="en-US" sz="2400" dirty="0" err="1">
                <a:latin typeface="Lora"/>
                <a:ea typeface="Lora"/>
                <a:cs typeface="Lora"/>
                <a:sym typeface="Lora"/>
              </a:rPr>
              <a:t>tài</a:t>
            </a:r>
            <a:r>
              <a:rPr lang="en-US" sz="2400" dirty="0">
                <a:latin typeface="Lora"/>
                <a:ea typeface="Lora"/>
                <a:cs typeface="Lora"/>
                <a:sym typeface="Lora"/>
              </a:rPr>
              <a:t> </a:t>
            </a:r>
            <a:r>
              <a:rPr lang="en-US" sz="2400" dirty="0" err="1">
                <a:latin typeface="Lora"/>
                <a:ea typeface="Lora"/>
                <a:cs typeface="Lora"/>
                <a:sym typeface="Lora"/>
              </a:rPr>
              <a:t>khoản</a:t>
            </a:r>
            <a:r>
              <a:rPr lang="en-US" sz="2400" dirty="0">
                <a:latin typeface="Lora"/>
                <a:ea typeface="Lora"/>
                <a:cs typeface="Lora"/>
                <a:sym typeface="Lora"/>
              </a:rPr>
              <a:t> admin)</a:t>
            </a:r>
            <a:endParaRPr sz="2400" dirty="0">
              <a:latin typeface="Lora"/>
              <a:ea typeface="Lora"/>
              <a:cs typeface="Lora"/>
              <a:sym typeface="Lora"/>
            </a:endParaRPr>
          </a:p>
        </p:txBody>
      </p:sp>
      <p:pic>
        <p:nvPicPr>
          <p:cNvPr id="3" name="Picture 2" descr="Graphical user interface, application, Teams&#10;&#10;Description automatically generated">
            <a:extLst>
              <a:ext uri="{FF2B5EF4-FFF2-40B4-BE49-F238E27FC236}">
                <a16:creationId xmlns:a16="http://schemas.microsoft.com/office/drawing/2014/main" id="{360203F1-7A62-49AF-6C12-BDD727E09E4D}"/>
              </a:ext>
            </a:extLst>
          </p:cNvPr>
          <p:cNvPicPr>
            <a:picLocks noChangeAspect="1"/>
          </p:cNvPicPr>
          <p:nvPr/>
        </p:nvPicPr>
        <p:blipFill>
          <a:blip r:embed="rId3"/>
          <a:stretch>
            <a:fillRect/>
          </a:stretch>
        </p:blipFill>
        <p:spPr>
          <a:xfrm>
            <a:off x="755576" y="1471208"/>
            <a:ext cx="7772400" cy="4171147"/>
          </a:xfrm>
          <a:prstGeom prst="rect">
            <a:avLst/>
          </a:prstGeom>
        </p:spPr>
      </p:pic>
      <p:pic>
        <p:nvPicPr>
          <p:cNvPr id="5" name="Picture 4" descr="Graphical user interface, application, Teams&#10;&#10;Description automatically generated">
            <a:extLst>
              <a:ext uri="{FF2B5EF4-FFF2-40B4-BE49-F238E27FC236}">
                <a16:creationId xmlns:a16="http://schemas.microsoft.com/office/drawing/2014/main" id="{A7E50D7A-BFFC-05D2-9B24-B81396497DDC}"/>
              </a:ext>
            </a:extLst>
          </p:cNvPr>
          <p:cNvPicPr>
            <a:picLocks noChangeAspect="1"/>
          </p:cNvPicPr>
          <p:nvPr/>
        </p:nvPicPr>
        <p:blipFill>
          <a:blip r:embed="rId4"/>
          <a:stretch>
            <a:fillRect/>
          </a:stretch>
        </p:blipFill>
        <p:spPr>
          <a:xfrm>
            <a:off x="755576" y="1484182"/>
            <a:ext cx="7772400" cy="4158173"/>
          </a:xfrm>
          <a:prstGeom prst="rect">
            <a:avLst/>
          </a:prstGeom>
        </p:spPr>
      </p:pic>
      <p:pic>
        <p:nvPicPr>
          <p:cNvPr id="7" name="Picture 6" descr="Graphical user interface, application, Teams&#10;&#10;Description automatically generated">
            <a:extLst>
              <a:ext uri="{FF2B5EF4-FFF2-40B4-BE49-F238E27FC236}">
                <a16:creationId xmlns:a16="http://schemas.microsoft.com/office/drawing/2014/main" id="{CB79013F-0886-A768-C263-F0B08AE1FED3}"/>
              </a:ext>
            </a:extLst>
          </p:cNvPr>
          <p:cNvPicPr>
            <a:picLocks noChangeAspect="1"/>
          </p:cNvPicPr>
          <p:nvPr/>
        </p:nvPicPr>
        <p:blipFill>
          <a:blip r:embed="rId5"/>
          <a:stretch>
            <a:fillRect/>
          </a:stretch>
        </p:blipFill>
        <p:spPr>
          <a:xfrm>
            <a:off x="755576" y="1499971"/>
            <a:ext cx="7772400" cy="4158173"/>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E238EFD5-548D-A1CC-4651-FEEBD0BF2535}"/>
              </a:ext>
            </a:extLst>
          </p:cNvPr>
          <p:cNvPicPr>
            <a:picLocks noChangeAspect="1"/>
          </p:cNvPicPr>
          <p:nvPr/>
        </p:nvPicPr>
        <p:blipFill>
          <a:blip r:embed="rId6"/>
          <a:stretch>
            <a:fillRect/>
          </a:stretch>
        </p:blipFill>
        <p:spPr>
          <a:xfrm>
            <a:off x="767698" y="1481983"/>
            <a:ext cx="7772400" cy="4139647"/>
          </a:xfrm>
          <a:prstGeom prst="rect">
            <a:avLst/>
          </a:prstGeom>
        </p:spPr>
      </p:pic>
      <p:pic>
        <p:nvPicPr>
          <p:cNvPr id="11" name="Picture 10" descr="Graphical user interface, application, Teams&#10;&#10;Description automatically generated">
            <a:extLst>
              <a:ext uri="{FF2B5EF4-FFF2-40B4-BE49-F238E27FC236}">
                <a16:creationId xmlns:a16="http://schemas.microsoft.com/office/drawing/2014/main" id="{0F8378AE-B5E9-4F16-F616-9C86633D3484}"/>
              </a:ext>
            </a:extLst>
          </p:cNvPr>
          <p:cNvPicPr>
            <a:picLocks noChangeAspect="1"/>
          </p:cNvPicPr>
          <p:nvPr/>
        </p:nvPicPr>
        <p:blipFill>
          <a:blip r:embed="rId7"/>
          <a:stretch>
            <a:fillRect/>
          </a:stretch>
        </p:blipFill>
        <p:spPr>
          <a:xfrm>
            <a:off x="755576" y="1484491"/>
            <a:ext cx="7772400" cy="4176757"/>
          </a:xfrm>
          <a:prstGeom prst="rect">
            <a:avLst/>
          </a:prstGeom>
        </p:spPr>
      </p:pic>
      <p:pic>
        <p:nvPicPr>
          <p:cNvPr id="13" name="Picture 12" descr="Graphical user interface, application&#10;&#10;Description automatically generated">
            <a:extLst>
              <a:ext uri="{FF2B5EF4-FFF2-40B4-BE49-F238E27FC236}">
                <a16:creationId xmlns:a16="http://schemas.microsoft.com/office/drawing/2014/main" id="{1F8FCA96-95EE-5A77-E8F6-FBD95942A33F}"/>
              </a:ext>
            </a:extLst>
          </p:cNvPr>
          <p:cNvPicPr>
            <a:picLocks noChangeAspect="1"/>
          </p:cNvPicPr>
          <p:nvPr/>
        </p:nvPicPr>
        <p:blipFill>
          <a:blip r:embed="rId8"/>
          <a:stretch>
            <a:fillRect/>
          </a:stretch>
        </p:blipFill>
        <p:spPr>
          <a:xfrm>
            <a:off x="779820" y="1486293"/>
            <a:ext cx="7772400" cy="415254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142d97ab2c9_1_60"/>
          <p:cNvSpPr txBox="1">
            <a:spLocks noGrp="1"/>
          </p:cNvSpPr>
          <p:nvPr>
            <p:ph type="sldNum" idx="12"/>
          </p:nvPr>
        </p:nvSpPr>
        <p:spPr>
          <a:xfrm>
            <a:off x="6867383" y="6492875"/>
            <a:ext cx="2057400" cy="365100"/>
          </a:xfrm>
          <a:prstGeom prst="rect">
            <a:avLst/>
          </a:prstGeom>
          <a:noFill/>
          <a:ln>
            <a:noFill/>
          </a:ln>
        </p:spPr>
        <p:txBody>
          <a:bodyPr spcFirstLastPara="1" wrap="square" lIns="68569" tIns="34275" rIns="68569" bIns="34275" anchor="t" anchorCtr="0">
            <a:noAutofit/>
          </a:bodyPr>
          <a:lstStyle/>
          <a:p>
            <a:fld id="{00000000-1234-1234-1234-123412341234}" type="slidenum">
              <a:rPr lang="en-US"/>
              <a:pPr/>
              <a:t>19</a:t>
            </a:fld>
            <a:endParaRPr/>
          </a:p>
        </p:txBody>
      </p:sp>
      <p:sp>
        <p:nvSpPr>
          <p:cNvPr id="196" name="Google Shape;196;g142d97ab2c9_1_60"/>
          <p:cNvSpPr txBox="1">
            <a:spLocks noGrp="1"/>
          </p:cNvSpPr>
          <p:nvPr>
            <p:ph type="title"/>
          </p:nvPr>
        </p:nvSpPr>
        <p:spPr>
          <a:xfrm>
            <a:off x="254052" y="184488"/>
            <a:ext cx="8635950" cy="436200"/>
          </a:xfrm>
          <a:prstGeom prst="rect">
            <a:avLst/>
          </a:prstGeom>
          <a:noFill/>
          <a:ln>
            <a:noFill/>
          </a:ln>
        </p:spPr>
        <p:txBody>
          <a:bodyPr spcFirstLastPara="1" wrap="square" lIns="68569" tIns="34275" rIns="68569" bIns="34275" anchor="t" anchorCtr="0">
            <a:noAutofit/>
          </a:bodyPr>
          <a:lstStyle/>
          <a:p>
            <a:r>
              <a:rPr lang="en-US" sz="2400" dirty="0" err="1">
                <a:latin typeface="Lora"/>
                <a:ea typeface="Lora"/>
                <a:cs typeface="Lora"/>
                <a:sym typeface="Lora"/>
              </a:rPr>
              <a:t>Kết</a:t>
            </a:r>
            <a:r>
              <a:rPr lang="en-US" sz="2400" dirty="0">
                <a:latin typeface="Lora"/>
                <a:ea typeface="Lora"/>
                <a:cs typeface="Lora"/>
                <a:sym typeface="Lora"/>
              </a:rPr>
              <a:t> </a:t>
            </a:r>
            <a:r>
              <a:rPr lang="en-US" sz="2400" dirty="0" err="1">
                <a:latin typeface="Lora"/>
                <a:ea typeface="Lora"/>
                <a:cs typeface="Lora"/>
                <a:sym typeface="Lora"/>
              </a:rPr>
              <a:t>quả</a:t>
            </a:r>
            <a:r>
              <a:rPr lang="en-US" sz="2400" dirty="0">
                <a:latin typeface="Lora"/>
                <a:ea typeface="Lora"/>
                <a:cs typeface="Lora"/>
                <a:sym typeface="Lora"/>
              </a:rPr>
              <a:t> </a:t>
            </a:r>
            <a:r>
              <a:rPr lang="en-US" sz="2400" dirty="0" err="1">
                <a:latin typeface="Lora"/>
                <a:ea typeface="Lora"/>
                <a:cs typeface="Lora"/>
                <a:sym typeface="Lora"/>
              </a:rPr>
              <a:t>cài</a:t>
            </a:r>
            <a:r>
              <a:rPr lang="en-US" sz="2400" dirty="0">
                <a:latin typeface="Lora"/>
                <a:ea typeface="Lora"/>
                <a:cs typeface="Lora"/>
                <a:sym typeface="Lora"/>
              </a:rPr>
              <a:t> </a:t>
            </a:r>
            <a:r>
              <a:rPr lang="en-US" sz="2400" dirty="0" err="1">
                <a:latin typeface="Lora"/>
                <a:ea typeface="Lora"/>
                <a:cs typeface="Lora"/>
                <a:sym typeface="Lora"/>
              </a:rPr>
              <a:t>đặt</a:t>
            </a:r>
            <a:r>
              <a:rPr lang="en-US" sz="2400" dirty="0">
                <a:latin typeface="Lora"/>
                <a:ea typeface="Lora"/>
                <a:cs typeface="Lora"/>
                <a:sym typeface="Lora"/>
              </a:rPr>
              <a:t> </a:t>
            </a:r>
            <a:r>
              <a:rPr lang="en-US" sz="2400" dirty="0" err="1">
                <a:latin typeface="Lora"/>
                <a:ea typeface="Lora"/>
                <a:cs typeface="Lora"/>
                <a:sym typeface="Lora"/>
              </a:rPr>
              <a:t>phần</a:t>
            </a:r>
            <a:r>
              <a:rPr lang="en-US" sz="2400" dirty="0">
                <a:latin typeface="Lora"/>
                <a:ea typeface="Lora"/>
                <a:cs typeface="Lora"/>
                <a:sym typeface="Lora"/>
              </a:rPr>
              <a:t> </a:t>
            </a:r>
            <a:r>
              <a:rPr lang="en-US" sz="2400" dirty="0" err="1">
                <a:latin typeface="Lora"/>
                <a:ea typeface="Lora"/>
                <a:cs typeface="Lora"/>
                <a:sym typeface="Lora"/>
              </a:rPr>
              <a:t>mềm</a:t>
            </a:r>
            <a:r>
              <a:rPr lang="en-US" sz="2400" dirty="0">
                <a:latin typeface="Lora"/>
                <a:ea typeface="Lora"/>
                <a:cs typeface="Lora"/>
                <a:sym typeface="Lora"/>
              </a:rPr>
              <a:t>(</a:t>
            </a:r>
            <a:r>
              <a:rPr lang="en-US" sz="2400" dirty="0" err="1">
                <a:latin typeface="Lora"/>
                <a:ea typeface="Lora"/>
                <a:cs typeface="Lora"/>
                <a:sym typeface="Lora"/>
              </a:rPr>
              <a:t>Chức</a:t>
            </a:r>
            <a:r>
              <a:rPr lang="en-US" sz="2400" dirty="0">
                <a:latin typeface="Lora"/>
                <a:ea typeface="Lora"/>
                <a:cs typeface="Lora"/>
                <a:sym typeface="Lora"/>
              </a:rPr>
              <a:t> </a:t>
            </a:r>
            <a:r>
              <a:rPr lang="en-US" sz="2400" dirty="0" err="1">
                <a:latin typeface="Lora"/>
                <a:ea typeface="Lora"/>
                <a:cs typeface="Lora"/>
                <a:sym typeface="Lora"/>
              </a:rPr>
              <a:t>năng</a:t>
            </a:r>
            <a:r>
              <a:rPr lang="en-US" sz="2400" dirty="0">
                <a:latin typeface="Lora"/>
                <a:ea typeface="Lora"/>
                <a:cs typeface="Lora"/>
                <a:sym typeface="Lora"/>
              </a:rPr>
              <a:t> </a:t>
            </a:r>
            <a:r>
              <a:rPr lang="en-US" sz="2400" dirty="0" err="1">
                <a:latin typeface="Lora"/>
                <a:ea typeface="Lora"/>
                <a:cs typeface="Lora"/>
                <a:sym typeface="Lora"/>
              </a:rPr>
              <a:t>tài</a:t>
            </a:r>
            <a:r>
              <a:rPr lang="en-US" sz="2400" dirty="0">
                <a:latin typeface="Lora"/>
                <a:ea typeface="Lora"/>
                <a:cs typeface="Lora"/>
                <a:sym typeface="Lora"/>
              </a:rPr>
              <a:t> </a:t>
            </a:r>
            <a:r>
              <a:rPr lang="en-US" sz="2400" dirty="0" err="1">
                <a:latin typeface="Lora"/>
                <a:ea typeface="Lora"/>
                <a:cs typeface="Lora"/>
                <a:sym typeface="Lora"/>
              </a:rPr>
              <a:t>khoản</a:t>
            </a:r>
            <a:r>
              <a:rPr lang="en-US" sz="2400" dirty="0">
                <a:latin typeface="Lora"/>
                <a:ea typeface="Lora"/>
                <a:cs typeface="Lora"/>
                <a:sym typeface="Lora"/>
              </a:rPr>
              <a:t> </a:t>
            </a:r>
            <a:r>
              <a:rPr lang="en-US" sz="2400" dirty="0" err="1">
                <a:latin typeface="Lora"/>
                <a:ea typeface="Lora"/>
                <a:cs typeface="Lora"/>
                <a:sym typeface="Lora"/>
              </a:rPr>
              <a:t>lễ</a:t>
            </a:r>
            <a:r>
              <a:rPr lang="en-US" sz="2400" dirty="0">
                <a:latin typeface="Lora"/>
                <a:ea typeface="Lora"/>
                <a:cs typeface="Lora"/>
                <a:sym typeface="Lora"/>
              </a:rPr>
              <a:t> </a:t>
            </a:r>
            <a:r>
              <a:rPr lang="en-US" sz="2400" dirty="0" err="1">
                <a:latin typeface="Lora"/>
                <a:ea typeface="Lora"/>
                <a:cs typeface="Lora"/>
                <a:sym typeface="Lora"/>
              </a:rPr>
              <a:t>tân</a:t>
            </a:r>
            <a:r>
              <a:rPr lang="en-US" sz="2400" dirty="0">
                <a:latin typeface="Lora"/>
                <a:ea typeface="Lora"/>
                <a:cs typeface="Lora"/>
                <a:sym typeface="Lora"/>
              </a:rPr>
              <a:t>)</a:t>
            </a:r>
            <a:endParaRPr sz="2400" dirty="0">
              <a:latin typeface="Lora"/>
              <a:ea typeface="Lora"/>
              <a:cs typeface="Lora"/>
              <a:sym typeface="Lora"/>
            </a:endParaRPr>
          </a:p>
        </p:txBody>
      </p:sp>
      <p:pic>
        <p:nvPicPr>
          <p:cNvPr id="3" name="Picture 2" descr="Graphical user interface, application&#10;&#10;Description automatically generated">
            <a:extLst>
              <a:ext uri="{FF2B5EF4-FFF2-40B4-BE49-F238E27FC236}">
                <a16:creationId xmlns:a16="http://schemas.microsoft.com/office/drawing/2014/main" id="{7F72DD9D-2FF2-DEC9-8DE2-E1745D3D148E}"/>
              </a:ext>
            </a:extLst>
          </p:cNvPr>
          <p:cNvPicPr>
            <a:picLocks noChangeAspect="1"/>
          </p:cNvPicPr>
          <p:nvPr/>
        </p:nvPicPr>
        <p:blipFill>
          <a:blip r:embed="rId3"/>
          <a:stretch>
            <a:fillRect/>
          </a:stretch>
        </p:blipFill>
        <p:spPr>
          <a:xfrm>
            <a:off x="717550" y="1371600"/>
            <a:ext cx="7708900" cy="4114800"/>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2F38C295-E3D1-7E12-91A0-9285A0B9ABF0}"/>
              </a:ext>
            </a:extLst>
          </p:cNvPr>
          <p:cNvPicPr>
            <a:picLocks noChangeAspect="1"/>
          </p:cNvPicPr>
          <p:nvPr/>
        </p:nvPicPr>
        <p:blipFill>
          <a:blip r:embed="rId4"/>
          <a:stretch>
            <a:fillRect/>
          </a:stretch>
        </p:blipFill>
        <p:spPr>
          <a:xfrm>
            <a:off x="723900" y="1371600"/>
            <a:ext cx="7696200" cy="4114800"/>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0C7F6219-39A0-48D9-9971-F66526A65ED7}"/>
              </a:ext>
            </a:extLst>
          </p:cNvPr>
          <p:cNvPicPr>
            <a:picLocks noChangeAspect="1"/>
          </p:cNvPicPr>
          <p:nvPr/>
        </p:nvPicPr>
        <p:blipFill>
          <a:blip r:embed="rId5"/>
          <a:stretch>
            <a:fillRect/>
          </a:stretch>
        </p:blipFill>
        <p:spPr>
          <a:xfrm>
            <a:off x="723900" y="1371600"/>
            <a:ext cx="7696200" cy="4114800"/>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128A3453-60DC-B2C8-AEE2-496B1545286D}"/>
              </a:ext>
            </a:extLst>
          </p:cNvPr>
          <p:cNvPicPr>
            <a:picLocks noChangeAspect="1"/>
          </p:cNvPicPr>
          <p:nvPr/>
        </p:nvPicPr>
        <p:blipFill>
          <a:blip r:embed="rId6"/>
          <a:stretch>
            <a:fillRect/>
          </a:stretch>
        </p:blipFill>
        <p:spPr>
          <a:xfrm>
            <a:off x="717550" y="1365250"/>
            <a:ext cx="7708900" cy="4127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ge21b73731a_0_44"/>
          <p:cNvSpPr txBox="1">
            <a:spLocks noGrp="1"/>
          </p:cNvSpPr>
          <p:nvPr>
            <p:ph type="sldNum" idx="12"/>
          </p:nvPr>
        </p:nvSpPr>
        <p:spPr>
          <a:xfrm>
            <a:off x="6867383" y="6492875"/>
            <a:ext cx="2057400" cy="365100"/>
          </a:xfrm>
          <a:prstGeom prst="rect">
            <a:avLst/>
          </a:prstGeom>
          <a:noFill/>
          <a:ln>
            <a:noFill/>
          </a:ln>
        </p:spPr>
        <p:txBody>
          <a:bodyPr spcFirstLastPara="1" wrap="square" lIns="68569" tIns="34275" rIns="68569" bIns="34275" anchor="t" anchorCtr="0">
            <a:noAutofit/>
          </a:bodyPr>
          <a:lstStyle/>
          <a:p>
            <a:fld id="{00000000-1234-1234-1234-123412341234}" type="slidenum">
              <a:rPr lang="en-US"/>
              <a:pPr/>
              <a:t>2</a:t>
            </a:fld>
            <a:endParaRPr/>
          </a:p>
        </p:txBody>
      </p:sp>
      <p:pic>
        <p:nvPicPr>
          <p:cNvPr id="68" name="Google Shape;68;ge21b73731a_0_44"/>
          <p:cNvPicPr preferRelativeResize="0"/>
          <p:nvPr/>
        </p:nvPicPr>
        <p:blipFill rotWithShape="1">
          <a:blip r:embed="rId3">
            <a:alphaModFix/>
          </a:blip>
          <a:srcRect/>
          <a:stretch/>
        </p:blipFill>
        <p:spPr>
          <a:xfrm>
            <a:off x="0" y="0"/>
            <a:ext cx="3426248" cy="6858000"/>
          </a:xfrm>
          <a:prstGeom prst="rect">
            <a:avLst/>
          </a:prstGeom>
          <a:noFill/>
          <a:ln>
            <a:noFill/>
          </a:ln>
        </p:spPr>
      </p:pic>
      <p:sp>
        <p:nvSpPr>
          <p:cNvPr id="69" name="Google Shape;69;ge21b73731a_0_44"/>
          <p:cNvSpPr txBox="1">
            <a:spLocks noGrp="1"/>
          </p:cNvSpPr>
          <p:nvPr>
            <p:ph type="title"/>
          </p:nvPr>
        </p:nvSpPr>
        <p:spPr>
          <a:xfrm>
            <a:off x="308968" y="2913924"/>
            <a:ext cx="2808312" cy="1462200"/>
          </a:xfrm>
          <a:prstGeom prst="rect">
            <a:avLst/>
          </a:prstGeom>
          <a:noFill/>
          <a:ln>
            <a:noFill/>
          </a:ln>
        </p:spPr>
        <p:txBody>
          <a:bodyPr spcFirstLastPara="1" wrap="square" lIns="68569" tIns="34275" rIns="68569" bIns="34275" anchor="t" anchorCtr="0">
            <a:noAutofit/>
          </a:bodyPr>
          <a:lstStyle/>
          <a:p>
            <a:pPr algn="ctr"/>
            <a:r>
              <a:rPr lang="en-US" sz="3800" dirty="0">
                <a:solidFill>
                  <a:schemeClr val="lt1"/>
                </a:solidFill>
                <a:latin typeface="Lora"/>
                <a:ea typeface="Lora"/>
                <a:cs typeface="Lora"/>
                <a:sym typeface="Lora"/>
              </a:rPr>
              <a:t>NỘI DUNG</a:t>
            </a:r>
            <a:endParaRPr sz="3800" dirty="0">
              <a:solidFill>
                <a:schemeClr val="lt1"/>
              </a:solidFill>
              <a:latin typeface="Lora"/>
              <a:ea typeface="Lora"/>
              <a:cs typeface="Lora"/>
              <a:sym typeface="Lora"/>
            </a:endParaRPr>
          </a:p>
        </p:txBody>
      </p:sp>
      <p:cxnSp>
        <p:nvCxnSpPr>
          <p:cNvPr id="70" name="Google Shape;70;ge21b73731a_0_44"/>
          <p:cNvCxnSpPr/>
          <p:nvPr/>
        </p:nvCxnSpPr>
        <p:spPr>
          <a:xfrm flipH="1">
            <a:off x="4377057" y="510900"/>
            <a:ext cx="11025" cy="5836200"/>
          </a:xfrm>
          <a:prstGeom prst="straightConnector1">
            <a:avLst/>
          </a:prstGeom>
          <a:noFill/>
          <a:ln w="76200" cap="flat" cmpd="sng">
            <a:solidFill>
              <a:srgbClr val="FFC000"/>
            </a:solidFill>
            <a:prstDash val="solid"/>
            <a:round/>
            <a:headEnd type="none" w="sm" len="sm"/>
            <a:tailEnd type="none" w="sm" len="sm"/>
          </a:ln>
        </p:spPr>
      </p:cxnSp>
      <p:sp>
        <p:nvSpPr>
          <p:cNvPr id="75" name="Google Shape;75;ge21b73731a_0_44"/>
          <p:cNvSpPr txBox="1"/>
          <p:nvPr/>
        </p:nvSpPr>
        <p:spPr>
          <a:xfrm>
            <a:off x="4696689" y="1221425"/>
            <a:ext cx="3312225" cy="443176"/>
          </a:xfrm>
          <a:prstGeom prst="rect">
            <a:avLst/>
          </a:prstGeom>
          <a:noFill/>
          <a:ln>
            <a:noFill/>
          </a:ln>
        </p:spPr>
        <p:txBody>
          <a:bodyPr spcFirstLastPara="1" wrap="square" lIns="68569" tIns="68569" rIns="68569" bIns="68569" anchor="t" anchorCtr="0">
            <a:spAutoFit/>
          </a:bodyPr>
          <a:lstStyle/>
          <a:p>
            <a:pPr>
              <a:lnSpc>
                <a:spcPct val="90000"/>
              </a:lnSpc>
              <a:buSzPts val="2700"/>
            </a:pPr>
            <a:r>
              <a:rPr lang="en-US" sz="2200" b="1" dirty="0" err="1">
                <a:solidFill>
                  <a:schemeClr val="dk1"/>
                </a:solidFill>
                <a:latin typeface="Lora"/>
                <a:ea typeface="Lora"/>
                <a:cs typeface="Lora"/>
                <a:sym typeface="Lora"/>
              </a:rPr>
              <a:t>I.Giới</a:t>
            </a:r>
            <a:r>
              <a:rPr lang="en-US" sz="2200" b="1" dirty="0">
                <a:solidFill>
                  <a:schemeClr val="dk1"/>
                </a:solidFill>
                <a:latin typeface="Lora"/>
                <a:ea typeface="Lora"/>
                <a:cs typeface="Lora"/>
                <a:sym typeface="Lora"/>
              </a:rPr>
              <a:t> </a:t>
            </a:r>
            <a:r>
              <a:rPr lang="en-US" sz="2200" b="1" dirty="0" err="1">
                <a:solidFill>
                  <a:schemeClr val="dk1"/>
                </a:solidFill>
                <a:latin typeface="Lora"/>
                <a:ea typeface="Lora"/>
                <a:cs typeface="Lora"/>
                <a:sym typeface="Lora"/>
              </a:rPr>
              <a:t>thiệu</a:t>
            </a:r>
            <a:r>
              <a:rPr lang="en-US" sz="2200" b="1" dirty="0">
                <a:solidFill>
                  <a:schemeClr val="dk1"/>
                </a:solidFill>
                <a:latin typeface="Lora"/>
                <a:ea typeface="Lora"/>
                <a:cs typeface="Lora"/>
                <a:sym typeface="Lora"/>
              </a:rPr>
              <a:t> </a:t>
            </a:r>
            <a:r>
              <a:rPr lang="en-US" sz="2200" b="1" dirty="0" err="1">
                <a:solidFill>
                  <a:schemeClr val="dk1"/>
                </a:solidFill>
                <a:latin typeface="Lora"/>
                <a:ea typeface="Lora"/>
                <a:cs typeface="Lora"/>
                <a:sym typeface="Lora"/>
              </a:rPr>
              <a:t>đề</a:t>
            </a:r>
            <a:r>
              <a:rPr lang="en-US" sz="2200" b="1" dirty="0">
                <a:solidFill>
                  <a:schemeClr val="dk1"/>
                </a:solidFill>
                <a:latin typeface="Lora"/>
                <a:ea typeface="Lora"/>
                <a:cs typeface="Lora"/>
                <a:sym typeface="Lora"/>
              </a:rPr>
              <a:t> </a:t>
            </a:r>
            <a:r>
              <a:rPr lang="en-US" sz="2200" b="1" dirty="0" err="1">
                <a:solidFill>
                  <a:schemeClr val="dk1"/>
                </a:solidFill>
                <a:latin typeface="Lora"/>
                <a:ea typeface="Lora"/>
                <a:cs typeface="Lora"/>
                <a:sym typeface="Lora"/>
              </a:rPr>
              <a:t>tài</a:t>
            </a:r>
            <a:endParaRPr sz="2200" dirty="0">
              <a:latin typeface="Lora"/>
              <a:ea typeface="Lora"/>
              <a:cs typeface="Lora"/>
              <a:sym typeface="Lora"/>
            </a:endParaRPr>
          </a:p>
        </p:txBody>
      </p:sp>
      <p:sp>
        <p:nvSpPr>
          <p:cNvPr id="76" name="Google Shape;76;ge21b73731a_0_44"/>
          <p:cNvSpPr txBox="1"/>
          <p:nvPr/>
        </p:nvSpPr>
        <p:spPr>
          <a:xfrm>
            <a:off x="4696689" y="2059983"/>
            <a:ext cx="4644008" cy="545768"/>
          </a:xfrm>
          <a:prstGeom prst="rect">
            <a:avLst/>
          </a:prstGeom>
          <a:noFill/>
          <a:ln>
            <a:noFill/>
          </a:ln>
        </p:spPr>
        <p:txBody>
          <a:bodyPr spcFirstLastPara="1" wrap="square" lIns="68569" tIns="68569" rIns="68569" bIns="68569" anchor="t" anchorCtr="0">
            <a:spAutoFit/>
          </a:bodyPr>
          <a:lstStyle/>
          <a:p>
            <a:pPr>
              <a:lnSpc>
                <a:spcPct val="90000"/>
              </a:lnSpc>
              <a:spcBef>
                <a:spcPts val="750"/>
              </a:spcBef>
              <a:buSzPts val="2700"/>
            </a:pPr>
            <a:r>
              <a:rPr lang="en-US" sz="2200" b="1" dirty="0" err="1">
                <a:solidFill>
                  <a:schemeClr val="dk1"/>
                </a:solidFill>
                <a:latin typeface="Lora"/>
                <a:ea typeface="Lora"/>
                <a:cs typeface="Lora"/>
                <a:sym typeface="Lora"/>
              </a:rPr>
              <a:t>II.Khảo</a:t>
            </a:r>
            <a:r>
              <a:rPr lang="en-US" sz="2200" b="1" dirty="0">
                <a:solidFill>
                  <a:schemeClr val="dk1"/>
                </a:solidFill>
                <a:latin typeface="Lora"/>
                <a:ea typeface="Lora"/>
                <a:cs typeface="Lora"/>
                <a:sym typeface="Lora"/>
              </a:rPr>
              <a:t> </a:t>
            </a:r>
            <a:r>
              <a:rPr lang="en-US" sz="2200" b="1" dirty="0" err="1">
                <a:solidFill>
                  <a:schemeClr val="dk1"/>
                </a:solidFill>
                <a:latin typeface="Lora"/>
                <a:ea typeface="Lora"/>
                <a:cs typeface="Lora"/>
                <a:sym typeface="Lora"/>
              </a:rPr>
              <a:t>sát</a:t>
            </a:r>
            <a:r>
              <a:rPr lang="en-US" sz="2200" b="1" dirty="0">
                <a:solidFill>
                  <a:schemeClr val="dk1"/>
                </a:solidFill>
                <a:latin typeface="Lora"/>
                <a:ea typeface="Lora"/>
                <a:cs typeface="Lora"/>
                <a:sym typeface="Lora"/>
              </a:rPr>
              <a:t> </a:t>
            </a:r>
            <a:r>
              <a:rPr lang="en-US" sz="2200" b="1" dirty="0" err="1">
                <a:solidFill>
                  <a:schemeClr val="dk1"/>
                </a:solidFill>
                <a:latin typeface="Lora"/>
                <a:ea typeface="Lora"/>
                <a:cs typeface="Lora"/>
                <a:sym typeface="Lora"/>
              </a:rPr>
              <a:t>và</a:t>
            </a:r>
            <a:r>
              <a:rPr lang="en-US" sz="2200" b="1" dirty="0">
                <a:solidFill>
                  <a:schemeClr val="dk1"/>
                </a:solidFill>
                <a:latin typeface="Lora"/>
                <a:ea typeface="Lora"/>
                <a:cs typeface="Lora"/>
                <a:sym typeface="Lora"/>
              </a:rPr>
              <a:t> </a:t>
            </a:r>
            <a:r>
              <a:rPr lang="en-US" sz="2200" b="1" dirty="0" err="1">
                <a:solidFill>
                  <a:schemeClr val="dk1"/>
                </a:solidFill>
                <a:latin typeface="Lora"/>
                <a:ea typeface="Lora"/>
                <a:cs typeface="Lora"/>
                <a:sym typeface="Lora"/>
              </a:rPr>
              <a:t>phân</a:t>
            </a:r>
            <a:r>
              <a:rPr lang="en-US" sz="2200" b="1" dirty="0">
                <a:solidFill>
                  <a:schemeClr val="dk1"/>
                </a:solidFill>
                <a:latin typeface="Lora"/>
                <a:ea typeface="Lora"/>
                <a:cs typeface="Lora"/>
                <a:sym typeface="Lora"/>
              </a:rPr>
              <a:t> </a:t>
            </a:r>
            <a:r>
              <a:rPr lang="en-US" sz="2200" b="1" dirty="0" err="1">
                <a:solidFill>
                  <a:schemeClr val="dk1"/>
                </a:solidFill>
                <a:latin typeface="Lora"/>
                <a:ea typeface="Lora"/>
                <a:cs typeface="Lora"/>
                <a:sym typeface="Lora"/>
              </a:rPr>
              <a:t>tích</a:t>
            </a:r>
            <a:r>
              <a:rPr lang="en-US" sz="2200" b="1" dirty="0">
                <a:solidFill>
                  <a:schemeClr val="dk1"/>
                </a:solidFill>
                <a:latin typeface="Lora"/>
                <a:ea typeface="Lora"/>
                <a:cs typeface="Lora"/>
                <a:sym typeface="Lora"/>
              </a:rPr>
              <a:t> </a:t>
            </a:r>
            <a:r>
              <a:rPr lang="en-US" sz="2200" b="1" dirty="0" err="1">
                <a:solidFill>
                  <a:schemeClr val="dk1"/>
                </a:solidFill>
                <a:latin typeface="Lora"/>
                <a:ea typeface="Lora"/>
                <a:cs typeface="Lora"/>
                <a:sym typeface="Lora"/>
              </a:rPr>
              <a:t>yêu</a:t>
            </a:r>
            <a:r>
              <a:rPr lang="en-US" sz="2200" b="1" dirty="0">
                <a:solidFill>
                  <a:schemeClr val="dk1"/>
                </a:solidFill>
                <a:latin typeface="Lora"/>
                <a:ea typeface="Lora"/>
                <a:cs typeface="Lora"/>
                <a:sym typeface="Lora"/>
              </a:rPr>
              <a:t> </a:t>
            </a:r>
            <a:r>
              <a:rPr lang="en-US" sz="2200" b="1" dirty="0" err="1">
                <a:solidFill>
                  <a:schemeClr val="dk1"/>
                </a:solidFill>
                <a:latin typeface="Lora"/>
                <a:ea typeface="Lora"/>
                <a:cs typeface="Lora"/>
                <a:sym typeface="Lora"/>
              </a:rPr>
              <a:t>cầu</a:t>
            </a:r>
            <a:endParaRPr sz="2200" b="1" dirty="0">
              <a:solidFill>
                <a:schemeClr val="dk1"/>
              </a:solidFill>
              <a:latin typeface="Lora"/>
              <a:ea typeface="Lora"/>
              <a:cs typeface="Lora"/>
              <a:sym typeface="Lora"/>
            </a:endParaRPr>
          </a:p>
        </p:txBody>
      </p:sp>
      <p:sp>
        <p:nvSpPr>
          <p:cNvPr id="77" name="Google Shape;77;ge21b73731a_0_44"/>
          <p:cNvSpPr txBox="1"/>
          <p:nvPr/>
        </p:nvSpPr>
        <p:spPr>
          <a:xfrm>
            <a:off x="4696688" y="3099256"/>
            <a:ext cx="4346550" cy="545768"/>
          </a:xfrm>
          <a:prstGeom prst="rect">
            <a:avLst/>
          </a:prstGeom>
          <a:noFill/>
          <a:ln>
            <a:noFill/>
          </a:ln>
        </p:spPr>
        <p:txBody>
          <a:bodyPr spcFirstLastPara="1" wrap="square" lIns="68569" tIns="68569" rIns="68569" bIns="68569" anchor="t" anchorCtr="0">
            <a:spAutoFit/>
          </a:bodyPr>
          <a:lstStyle/>
          <a:p>
            <a:pPr>
              <a:lnSpc>
                <a:spcPct val="90000"/>
              </a:lnSpc>
              <a:spcBef>
                <a:spcPts val="750"/>
              </a:spcBef>
              <a:buSzPts val="2700"/>
            </a:pPr>
            <a:r>
              <a:rPr lang="en-US" sz="2200" b="1" dirty="0" err="1">
                <a:solidFill>
                  <a:schemeClr val="dk1"/>
                </a:solidFill>
                <a:latin typeface="Lora"/>
                <a:ea typeface="Lora"/>
                <a:cs typeface="Lora"/>
                <a:sym typeface="Lora"/>
              </a:rPr>
              <a:t>III.Phân</a:t>
            </a:r>
            <a:r>
              <a:rPr lang="en-US" sz="2200" b="1" dirty="0">
                <a:solidFill>
                  <a:schemeClr val="dk1"/>
                </a:solidFill>
                <a:latin typeface="Lora"/>
                <a:ea typeface="Lora"/>
                <a:cs typeface="Lora"/>
                <a:sym typeface="Lora"/>
              </a:rPr>
              <a:t> </a:t>
            </a:r>
            <a:r>
              <a:rPr lang="en-US" sz="2200" b="1" dirty="0" err="1">
                <a:solidFill>
                  <a:schemeClr val="dk1"/>
                </a:solidFill>
                <a:latin typeface="Lora"/>
                <a:ea typeface="Lora"/>
                <a:cs typeface="Lora"/>
                <a:sym typeface="Lora"/>
              </a:rPr>
              <a:t>tích</a:t>
            </a:r>
            <a:r>
              <a:rPr lang="en-US" sz="2200" b="1" dirty="0">
                <a:solidFill>
                  <a:schemeClr val="dk1"/>
                </a:solidFill>
                <a:latin typeface="Lora"/>
                <a:ea typeface="Lora"/>
                <a:cs typeface="Lora"/>
                <a:sym typeface="Lora"/>
              </a:rPr>
              <a:t> </a:t>
            </a:r>
            <a:r>
              <a:rPr lang="en-US" sz="2200" b="1" dirty="0" err="1">
                <a:solidFill>
                  <a:schemeClr val="dk1"/>
                </a:solidFill>
                <a:latin typeface="Lora"/>
                <a:ea typeface="Lora"/>
                <a:cs typeface="Lora"/>
                <a:sym typeface="Lora"/>
              </a:rPr>
              <a:t>thiết</a:t>
            </a:r>
            <a:r>
              <a:rPr lang="en-US" sz="2200" b="1" dirty="0">
                <a:solidFill>
                  <a:schemeClr val="dk1"/>
                </a:solidFill>
                <a:latin typeface="Lora"/>
                <a:ea typeface="Lora"/>
                <a:cs typeface="Lora"/>
                <a:sym typeface="Lora"/>
              </a:rPr>
              <a:t> </a:t>
            </a:r>
            <a:r>
              <a:rPr lang="en-US" sz="2200" b="1" dirty="0" err="1">
                <a:solidFill>
                  <a:schemeClr val="dk1"/>
                </a:solidFill>
                <a:latin typeface="Lora"/>
                <a:ea typeface="Lora"/>
                <a:cs typeface="Lora"/>
                <a:sym typeface="Lora"/>
              </a:rPr>
              <a:t>kế</a:t>
            </a:r>
            <a:r>
              <a:rPr lang="en-US" sz="2200" b="1" dirty="0">
                <a:solidFill>
                  <a:schemeClr val="dk1"/>
                </a:solidFill>
                <a:latin typeface="Lora"/>
                <a:ea typeface="Lora"/>
                <a:cs typeface="Lora"/>
                <a:sym typeface="Lora"/>
              </a:rPr>
              <a:t> </a:t>
            </a:r>
            <a:r>
              <a:rPr lang="en-US" sz="2200" b="1" dirty="0" err="1">
                <a:solidFill>
                  <a:schemeClr val="dk1"/>
                </a:solidFill>
                <a:latin typeface="Lora"/>
                <a:ea typeface="Lora"/>
                <a:cs typeface="Lora"/>
                <a:sym typeface="Lora"/>
              </a:rPr>
              <a:t>hệ</a:t>
            </a:r>
            <a:r>
              <a:rPr lang="en-US" sz="2200" b="1" dirty="0">
                <a:solidFill>
                  <a:schemeClr val="dk1"/>
                </a:solidFill>
                <a:latin typeface="Lora"/>
                <a:ea typeface="Lora"/>
                <a:cs typeface="Lora"/>
                <a:sym typeface="Lora"/>
              </a:rPr>
              <a:t> </a:t>
            </a:r>
            <a:r>
              <a:rPr lang="en-US" sz="2200" b="1" dirty="0" err="1">
                <a:solidFill>
                  <a:schemeClr val="dk1"/>
                </a:solidFill>
                <a:latin typeface="Lora"/>
                <a:ea typeface="Lora"/>
                <a:cs typeface="Lora"/>
                <a:sym typeface="Lora"/>
              </a:rPr>
              <a:t>thống</a:t>
            </a:r>
            <a:endParaRPr sz="2200" b="1" dirty="0">
              <a:solidFill>
                <a:schemeClr val="dk1"/>
              </a:solidFill>
              <a:latin typeface="Lora"/>
              <a:ea typeface="Lora"/>
              <a:cs typeface="Lora"/>
              <a:sym typeface="Lora"/>
            </a:endParaRPr>
          </a:p>
        </p:txBody>
      </p:sp>
      <p:sp>
        <p:nvSpPr>
          <p:cNvPr id="78" name="Google Shape;78;ge21b73731a_0_44"/>
          <p:cNvSpPr txBox="1"/>
          <p:nvPr/>
        </p:nvSpPr>
        <p:spPr>
          <a:xfrm>
            <a:off x="4696688" y="5115480"/>
            <a:ext cx="4447350" cy="545768"/>
          </a:xfrm>
          <a:prstGeom prst="rect">
            <a:avLst/>
          </a:prstGeom>
          <a:noFill/>
          <a:ln>
            <a:noFill/>
          </a:ln>
        </p:spPr>
        <p:txBody>
          <a:bodyPr spcFirstLastPara="1" wrap="square" lIns="68569" tIns="68569" rIns="68569" bIns="68569" anchor="t" anchorCtr="0">
            <a:spAutoFit/>
          </a:bodyPr>
          <a:lstStyle/>
          <a:p>
            <a:pPr>
              <a:lnSpc>
                <a:spcPct val="90000"/>
              </a:lnSpc>
              <a:spcBef>
                <a:spcPts val="750"/>
              </a:spcBef>
              <a:buSzPts val="2700"/>
            </a:pPr>
            <a:r>
              <a:rPr lang="en-US" sz="2200" b="1" dirty="0" err="1">
                <a:solidFill>
                  <a:schemeClr val="dk1"/>
                </a:solidFill>
                <a:latin typeface="Lora"/>
                <a:ea typeface="Lora"/>
                <a:cs typeface="Lora"/>
                <a:sym typeface="Lora"/>
              </a:rPr>
              <a:t>V.Kết</a:t>
            </a:r>
            <a:r>
              <a:rPr lang="en-US" sz="2200" b="1" dirty="0">
                <a:solidFill>
                  <a:schemeClr val="dk1"/>
                </a:solidFill>
                <a:latin typeface="Lora"/>
                <a:ea typeface="Lora"/>
                <a:cs typeface="Lora"/>
                <a:sym typeface="Lora"/>
              </a:rPr>
              <a:t> </a:t>
            </a:r>
            <a:r>
              <a:rPr lang="en-US" sz="2200" b="1" dirty="0" err="1">
                <a:solidFill>
                  <a:schemeClr val="dk1"/>
                </a:solidFill>
                <a:latin typeface="Lora"/>
                <a:ea typeface="Lora"/>
                <a:cs typeface="Lora"/>
                <a:sym typeface="Lora"/>
              </a:rPr>
              <a:t>luận</a:t>
            </a:r>
            <a:r>
              <a:rPr lang="en-US" sz="2200" b="1" dirty="0">
                <a:solidFill>
                  <a:schemeClr val="dk1"/>
                </a:solidFill>
                <a:latin typeface="Lora"/>
                <a:ea typeface="Lora"/>
                <a:cs typeface="Lora"/>
                <a:sym typeface="Lora"/>
              </a:rPr>
              <a:t> </a:t>
            </a:r>
            <a:r>
              <a:rPr lang="en-US" sz="2200" b="1" dirty="0" err="1">
                <a:solidFill>
                  <a:schemeClr val="dk1"/>
                </a:solidFill>
                <a:latin typeface="Lora"/>
                <a:ea typeface="Lora"/>
                <a:cs typeface="Lora"/>
                <a:sym typeface="Lora"/>
              </a:rPr>
              <a:t>và</a:t>
            </a:r>
            <a:r>
              <a:rPr lang="en-US" sz="2200" b="1" dirty="0">
                <a:solidFill>
                  <a:schemeClr val="dk1"/>
                </a:solidFill>
                <a:latin typeface="Lora"/>
                <a:ea typeface="Lora"/>
                <a:cs typeface="Lora"/>
                <a:sym typeface="Lora"/>
              </a:rPr>
              <a:t> </a:t>
            </a:r>
            <a:r>
              <a:rPr lang="en-US" sz="2200" b="1" dirty="0" err="1">
                <a:solidFill>
                  <a:schemeClr val="dk1"/>
                </a:solidFill>
                <a:latin typeface="Lora"/>
                <a:ea typeface="Lora"/>
                <a:cs typeface="Lora"/>
                <a:sym typeface="Lora"/>
              </a:rPr>
              <a:t>hướng</a:t>
            </a:r>
            <a:r>
              <a:rPr lang="en-US" sz="2200" b="1" dirty="0">
                <a:solidFill>
                  <a:schemeClr val="dk1"/>
                </a:solidFill>
                <a:latin typeface="Lora"/>
                <a:ea typeface="Lora"/>
                <a:cs typeface="Lora"/>
                <a:sym typeface="Lora"/>
              </a:rPr>
              <a:t> </a:t>
            </a:r>
            <a:r>
              <a:rPr lang="en-US" sz="2200" b="1" dirty="0" err="1">
                <a:solidFill>
                  <a:schemeClr val="dk1"/>
                </a:solidFill>
                <a:latin typeface="Lora"/>
                <a:ea typeface="Lora"/>
                <a:cs typeface="Lora"/>
                <a:sym typeface="Lora"/>
              </a:rPr>
              <a:t>phát</a:t>
            </a:r>
            <a:r>
              <a:rPr lang="en-US" sz="2200" b="1" dirty="0">
                <a:solidFill>
                  <a:schemeClr val="dk1"/>
                </a:solidFill>
                <a:latin typeface="Lora"/>
                <a:ea typeface="Lora"/>
                <a:cs typeface="Lora"/>
                <a:sym typeface="Lora"/>
              </a:rPr>
              <a:t> </a:t>
            </a:r>
            <a:r>
              <a:rPr lang="en-US" sz="2200" b="1" dirty="0" err="1">
                <a:solidFill>
                  <a:schemeClr val="dk1"/>
                </a:solidFill>
                <a:latin typeface="Lora"/>
                <a:ea typeface="Lora"/>
                <a:cs typeface="Lora"/>
                <a:sym typeface="Lora"/>
              </a:rPr>
              <a:t>triển</a:t>
            </a:r>
            <a:endParaRPr sz="2200" b="1" dirty="0">
              <a:solidFill>
                <a:schemeClr val="dk1"/>
              </a:solidFill>
              <a:latin typeface="Lora"/>
              <a:ea typeface="Lora"/>
              <a:cs typeface="Lora"/>
              <a:sym typeface="Lora"/>
            </a:endParaRPr>
          </a:p>
        </p:txBody>
      </p:sp>
      <p:sp>
        <p:nvSpPr>
          <p:cNvPr id="80" name="Google Shape;80;ge21b73731a_0_44"/>
          <p:cNvSpPr txBox="1"/>
          <p:nvPr/>
        </p:nvSpPr>
        <p:spPr>
          <a:xfrm>
            <a:off x="4696688" y="4149080"/>
            <a:ext cx="4447350" cy="545768"/>
          </a:xfrm>
          <a:prstGeom prst="rect">
            <a:avLst/>
          </a:prstGeom>
          <a:noFill/>
          <a:ln>
            <a:noFill/>
          </a:ln>
        </p:spPr>
        <p:txBody>
          <a:bodyPr spcFirstLastPara="1" wrap="square" lIns="68569" tIns="68569" rIns="68569" bIns="68569" anchor="t" anchorCtr="0">
            <a:spAutoFit/>
          </a:bodyPr>
          <a:lstStyle/>
          <a:p>
            <a:pPr>
              <a:lnSpc>
                <a:spcPct val="90000"/>
              </a:lnSpc>
              <a:spcBef>
                <a:spcPts val="750"/>
              </a:spcBef>
              <a:buSzPts val="2700"/>
            </a:pPr>
            <a:r>
              <a:rPr lang="en-US" sz="2200" b="1" dirty="0" err="1">
                <a:solidFill>
                  <a:schemeClr val="dk1"/>
                </a:solidFill>
                <a:latin typeface="Lora"/>
                <a:ea typeface="Lora"/>
                <a:cs typeface="Lora"/>
                <a:sym typeface="Lora"/>
              </a:rPr>
              <a:t>IV.Triển</a:t>
            </a:r>
            <a:r>
              <a:rPr lang="en-US" sz="2200" b="1" dirty="0">
                <a:solidFill>
                  <a:schemeClr val="dk1"/>
                </a:solidFill>
                <a:latin typeface="Lora"/>
                <a:ea typeface="Lora"/>
                <a:cs typeface="Lora"/>
                <a:sym typeface="Lora"/>
              </a:rPr>
              <a:t> </a:t>
            </a:r>
            <a:r>
              <a:rPr lang="en-US" sz="2200" b="1" dirty="0" err="1">
                <a:solidFill>
                  <a:schemeClr val="dk1"/>
                </a:solidFill>
                <a:latin typeface="Lora"/>
                <a:ea typeface="Lora"/>
                <a:cs typeface="Lora"/>
                <a:sym typeface="Lora"/>
              </a:rPr>
              <a:t>khai</a:t>
            </a:r>
            <a:r>
              <a:rPr lang="en-US" sz="2200" b="1" dirty="0">
                <a:solidFill>
                  <a:schemeClr val="dk1"/>
                </a:solidFill>
                <a:latin typeface="Lora"/>
                <a:ea typeface="Lora"/>
                <a:cs typeface="Lora"/>
                <a:sym typeface="Lora"/>
              </a:rPr>
              <a:t> </a:t>
            </a:r>
            <a:r>
              <a:rPr lang="en-US" sz="2200" b="1" dirty="0" err="1">
                <a:solidFill>
                  <a:schemeClr val="dk1"/>
                </a:solidFill>
                <a:latin typeface="Lora"/>
                <a:ea typeface="Lora"/>
                <a:cs typeface="Lora"/>
                <a:sym typeface="Lora"/>
              </a:rPr>
              <a:t>và</a:t>
            </a:r>
            <a:r>
              <a:rPr lang="en-US" sz="2200" b="1" dirty="0">
                <a:solidFill>
                  <a:schemeClr val="dk1"/>
                </a:solidFill>
                <a:latin typeface="Lora"/>
                <a:ea typeface="Lora"/>
                <a:cs typeface="Lora"/>
                <a:sym typeface="Lora"/>
              </a:rPr>
              <a:t> </a:t>
            </a:r>
            <a:r>
              <a:rPr lang="en-US" sz="2200" b="1" dirty="0" err="1">
                <a:solidFill>
                  <a:schemeClr val="dk1"/>
                </a:solidFill>
                <a:latin typeface="Lora"/>
                <a:ea typeface="Lora"/>
                <a:cs typeface="Lora"/>
                <a:sym typeface="Lora"/>
              </a:rPr>
              <a:t>cài</a:t>
            </a:r>
            <a:r>
              <a:rPr lang="en-US" sz="2200" b="1" dirty="0">
                <a:solidFill>
                  <a:schemeClr val="dk1"/>
                </a:solidFill>
                <a:latin typeface="Lora"/>
                <a:ea typeface="Lora"/>
                <a:cs typeface="Lora"/>
                <a:sym typeface="Lora"/>
              </a:rPr>
              <a:t> </a:t>
            </a:r>
            <a:r>
              <a:rPr lang="en-US" sz="2200" b="1" dirty="0" err="1">
                <a:solidFill>
                  <a:schemeClr val="dk1"/>
                </a:solidFill>
                <a:latin typeface="Lora"/>
                <a:ea typeface="Lora"/>
                <a:cs typeface="Lora"/>
                <a:sym typeface="Lora"/>
              </a:rPr>
              <a:t>đặt</a:t>
            </a:r>
            <a:endParaRPr sz="2200" b="1" dirty="0">
              <a:solidFill>
                <a:schemeClr val="dk1"/>
              </a:solidFill>
              <a:latin typeface="Lora"/>
              <a:ea typeface="Lora"/>
              <a:cs typeface="Lora"/>
              <a:sym typeface="Lor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10" presetClass="entr" presetSubtype="0" fill="hold"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fade">
                                      <p:cBhvr>
                                        <p:cTn id="10" dur="500"/>
                                        <p:tgtEl>
                                          <p:spTgt spid="76"/>
                                        </p:tgtEl>
                                      </p:cBhvr>
                                    </p:animEffect>
                                  </p:childTnLst>
                                </p:cTn>
                              </p:par>
                              <p:par>
                                <p:cTn id="11" presetID="10" presetClass="entr" presetSubtype="0" fill="hold"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nodeType="withEffect">
                                  <p:stCondLst>
                                    <p:cond delay="0"/>
                                  </p:stCondLst>
                                  <p:childTnLst>
                                    <p:set>
                                      <p:cBhvr>
                                        <p:cTn id="15" dur="1" fill="hold">
                                          <p:stCondLst>
                                            <p:cond delay="0"/>
                                          </p:stCondLst>
                                        </p:cTn>
                                        <p:tgtEl>
                                          <p:spTgt spid="80"/>
                                        </p:tgtEl>
                                        <p:attrNameLst>
                                          <p:attrName>style.visibility</p:attrName>
                                        </p:attrNameLst>
                                      </p:cBhvr>
                                      <p:to>
                                        <p:strVal val="visible"/>
                                      </p:to>
                                    </p:set>
                                    <p:animEffect transition="in" filter="fade">
                                      <p:cBhvr>
                                        <p:cTn id="16" dur="500"/>
                                        <p:tgtEl>
                                          <p:spTgt spid="80"/>
                                        </p:tgtEl>
                                      </p:cBhvr>
                                    </p:animEffect>
                                  </p:childTnLst>
                                </p:cTn>
                              </p:par>
                              <p:par>
                                <p:cTn id="17" presetID="10" presetClass="entr" presetSubtype="0" fill="hold" nodeType="with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142d97ab2c9_1_60"/>
          <p:cNvSpPr txBox="1">
            <a:spLocks noGrp="1"/>
          </p:cNvSpPr>
          <p:nvPr>
            <p:ph type="sldNum" idx="12"/>
          </p:nvPr>
        </p:nvSpPr>
        <p:spPr>
          <a:xfrm>
            <a:off x="6867383" y="6492875"/>
            <a:ext cx="2057400" cy="365100"/>
          </a:xfrm>
          <a:prstGeom prst="rect">
            <a:avLst/>
          </a:prstGeom>
          <a:noFill/>
          <a:ln>
            <a:noFill/>
          </a:ln>
        </p:spPr>
        <p:txBody>
          <a:bodyPr spcFirstLastPara="1" wrap="square" lIns="68569" tIns="34275" rIns="68569" bIns="34275" anchor="t" anchorCtr="0">
            <a:noAutofit/>
          </a:bodyPr>
          <a:lstStyle/>
          <a:p>
            <a:fld id="{00000000-1234-1234-1234-123412341234}" type="slidenum">
              <a:rPr lang="en-US"/>
              <a:pPr/>
              <a:t>20</a:t>
            </a:fld>
            <a:endParaRPr/>
          </a:p>
        </p:txBody>
      </p:sp>
      <p:sp>
        <p:nvSpPr>
          <p:cNvPr id="196" name="Google Shape;196;g142d97ab2c9_1_60"/>
          <p:cNvSpPr txBox="1">
            <a:spLocks noGrp="1"/>
          </p:cNvSpPr>
          <p:nvPr>
            <p:ph type="title"/>
          </p:nvPr>
        </p:nvSpPr>
        <p:spPr>
          <a:xfrm>
            <a:off x="254052" y="184488"/>
            <a:ext cx="8635950" cy="436200"/>
          </a:xfrm>
          <a:prstGeom prst="rect">
            <a:avLst/>
          </a:prstGeom>
          <a:noFill/>
          <a:ln>
            <a:noFill/>
          </a:ln>
        </p:spPr>
        <p:txBody>
          <a:bodyPr spcFirstLastPara="1" wrap="square" lIns="68569" tIns="34275" rIns="68569" bIns="34275" anchor="t" anchorCtr="0">
            <a:noAutofit/>
          </a:bodyPr>
          <a:lstStyle/>
          <a:p>
            <a:r>
              <a:rPr lang="en-US" sz="2400" dirty="0" err="1">
                <a:latin typeface="Lora"/>
                <a:ea typeface="Lora"/>
                <a:cs typeface="Lora"/>
                <a:sym typeface="Lora"/>
              </a:rPr>
              <a:t>Kết</a:t>
            </a:r>
            <a:r>
              <a:rPr lang="en-US" sz="2400" dirty="0">
                <a:latin typeface="Lora"/>
                <a:ea typeface="Lora"/>
                <a:cs typeface="Lora"/>
                <a:sym typeface="Lora"/>
              </a:rPr>
              <a:t> </a:t>
            </a:r>
            <a:r>
              <a:rPr lang="en-US" sz="2400" dirty="0" err="1">
                <a:latin typeface="Lora"/>
                <a:ea typeface="Lora"/>
                <a:cs typeface="Lora"/>
                <a:sym typeface="Lora"/>
              </a:rPr>
              <a:t>quả</a:t>
            </a:r>
            <a:r>
              <a:rPr lang="en-US" sz="2400" dirty="0">
                <a:latin typeface="Lora"/>
                <a:ea typeface="Lora"/>
                <a:cs typeface="Lora"/>
                <a:sym typeface="Lora"/>
              </a:rPr>
              <a:t> </a:t>
            </a:r>
            <a:r>
              <a:rPr lang="en-US" sz="2400" dirty="0" err="1">
                <a:latin typeface="Lora"/>
                <a:ea typeface="Lora"/>
                <a:cs typeface="Lora"/>
                <a:sym typeface="Lora"/>
              </a:rPr>
              <a:t>cài</a:t>
            </a:r>
            <a:r>
              <a:rPr lang="en-US" sz="2400" dirty="0">
                <a:latin typeface="Lora"/>
                <a:ea typeface="Lora"/>
                <a:cs typeface="Lora"/>
                <a:sym typeface="Lora"/>
              </a:rPr>
              <a:t> </a:t>
            </a:r>
            <a:r>
              <a:rPr lang="en-US" sz="2400" dirty="0" err="1">
                <a:latin typeface="Lora"/>
                <a:ea typeface="Lora"/>
                <a:cs typeface="Lora"/>
                <a:sym typeface="Lora"/>
              </a:rPr>
              <a:t>đặt</a:t>
            </a:r>
            <a:r>
              <a:rPr lang="en-US" sz="2400" dirty="0">
                <a:latin typeface="Lora"/>
                <a:ea typeface="Lora"/>
                <a:cs typeface="Lora"/>
                <a:sym typeface="Lora"/>
              </a:rPr>
              <a:t> </a:t>
            </a:r>
            <a:r>
              <a:rPr lang="en-US" sz="2400" dirty="0" err="1">
                <a:latin typeface="Lora"/>
                <a:ea typeface="Lora"/>
                <a:cs typeface="Lora"/>
                <a:sym typeface="Lora"/>
              </a:rPr>
              <a:t>phần</a:t>
            </a:r>
            <a:r>
              <a:rPr lang="en-US" sz="2400" dirty="0">
                <a:latin typeface="Lora"/>
                <a:ea typeface="Lora"/>
                <a:cs typeface="Lora"/>
                <a:sym typeface="Lora"/>
              </a:rPr>
              <a:t> </a:t>
            </a:r>
            <a:r>
              <a:rPr lang="en-US" sz="2400" dirty="0" err="1">
                <a:latin typeface="Lora"/>
                <a:ea typeface="Lora"/>
                <a:cs typeface="Lora"/>
                <a:sym typeface="Lora"/>
              </a:rPr>
              <a:t>mềm</a:t>
            </a:r>
            <a:r>
              <a:rPr lang="en-US" sz="2400" dirty="0">
                <a:latin typeface="Lora"/>
                <a:ea typeface="Lora"/>
                <a:cs typeface="Lora"/>
                <a:sym typeface="Lora"/>
              </a:rPr>
              <a:t>(</a:t>
            </a:r>
            <a:r>
              <a:rPr lang="en-US" sz="2400" dirty="0" err="1">
                <a:latin typeface="Lora"/>
                <a:ea typeface="Lora"/>
                <a:cs typeface="Lora"/>
                <a:sym typeface="Lora"/>
              </a:rPr>
              <a:t>Chức</a:t>
            </a:r>
            <a:r>
              <a:rPr lang="en-US" sz="2400" dirty="0">
                <a:latin typeface="Lora"/>
                <a:ea typeface="Lora"/>
                <a:cs typeface="Lora"/>
                <a:sym typeface="Lora"/>
              </a:rPr>
              <a:t> </a:t>
            </a:r>
            <a:r>
              <a:rPr lang="en-US" sz="2400" dirty="0" err="1">
                <a:latin typeface="Lora"/>
                <a:ea typeface="Lora"/>
                <a:cs typeface="Lora"/>
                <a:sym typeface="Lora"/>
              </a:rPr>
              <a:t>năng</a:t>
            </a:r>
            <a:r>
              <a:rPr lang="en-US" sz="2400" dirty="0">
                <a:latin typeface="Lora"/>
                <a:ea typeface="Lora"/>
                <a:cs typeface="Lora"/>
                <a:sym typeface="Lora"/>
              </a:rPr>
              <a:t> </a:t>
            </a:r>
            <a:r>
              <a:rPr lang="en-US" sz="2400" dirty="0" err="1">
                <a:latin typeface="Lora"/>
                <a:ea typeface="Lora"/>
                <a:cs typeface="Lora"/>
                <a:sym typeface="Lora"/>
              </a:rPr>
              <a:t>tài</a:t>
            </a:r>
            <a:r>
              <a:rPr lang="en-US" sz="2400" dirty="0">
                <a:latin typeface="Lora"/>
                <a:ea typeface="Lora"/>
                <a:cs typeface="Lora"/>
                <a:sym typeface="Lora"/>
              </a:rPr>
              <a:t> </a:t>
            </a:r>
            <a:r>
              <a:rPr lang="en-US" sz="2400" dirty="0" err="1">
                <a:latin typeface="Lora"/>
                <a:ea typeface="Lora"/>
                <a:cs typeface="Lora"/>
                <a:sym typeface="Lora"/>
              </a:rPr>
              <a:t>khoản</a:t>
            </a:r>
            <a:r>
              <a:rPr lang="en-US" sz="2400" dirty="0">
                <a:latin typeface="Lora"/>
                <a:ea typeface="Lora"/>
                <a:cs typeface="Lora"/>
                <a:sym typeface="Lora"/>
              </a:rPr>
              <a:t> </a:t>
            </a:r>
            <a:r>
              <a:rPr lang="en-US" sz="2400" dirty="0" err="1">
                <a:latin typeface="Lora"/>
                <a:ea typeface="Lora"/>
                <a:cs typeface="Lora"/>
                <a:sym typeface="Lora"/>
              </a:rPr>
              <a:t>bác</a:t>
            </a:r>
            <a:r>
              <a:rPr lang="en-US" sz="2400" dirty="0">
                <a:latin typeface="Lora"/>
                <a:ea typeface="Lora"/>
                <a:cs typeface="Lora"/>
                <a:sym typeface="Lora"/>
              </a:rPr>
              <a:t> </a:t>
            </a:r>
            <a:r>
              <a:rPr lang="en-US" sz="2400" dirty="0" err="1">
                <a:latin typeface="Lora"/>
                <a:ea typeface="Lora"/>
                <a:cs typeface="Lora"/>
                <a:sym typeface="Lora"/>
              </a:rPr>
              <a:t>sĩ</a:t>
            </a:r>
            <a:r>
              <a:rPr lang="en-US" sz="2400" dirty="0">
                <a:latin typeface="Lora"/>
                <a:ea typeface="Lora"/>
                <a:cs typeface="Lora"/>
                <a:sym typeface="Lora"/>
              </a:rPr>
              <a:t>)</a:t>
            </a:r>
            <a:endParaRPr sz="2400" dirty="0">
              <a:latin typeface="Lora"/>
              <a:ea typeface="Lora"/>
              <a:cs typeface="Lora"/>
              <a:sym typeface="Lora"/>
            </a:endParaRPr>
          </a:p>
        </p:txBody>
      </p:sp>
      <p:pic>
        <p:nvPicPr>
          <p:cNvPr id="3" name="Picture 2" descr="Graphical user interface, application, Teams&#10;&#10;Description automatically generated">
            <a:extLst>
              <a:ext uri="{FF2B5EF4-FFF2-40B4-BE49-F238E27FC236}">
                <a16:creationId xmlns:a16="http://schemas.microsoft.com/office/drawing/2014/main" id="{B88C8142-68EA-8B75-3D6B-A64D9D78EEAF}"/>
              </a:ext>
            </a:extLst>
          </p:cNvPr>
          <p:cNvPicPr>
            <a:picLocks noChangeAspect="1"/>
          </p:cNvPicPr>
          <p:nvPr/>
        </p:nvPicPr>
        <p:blipFill>
          <a:blip r:embed="rId3"/>
          <a:stretch>
            <a:fillRect/>
          </a:stretch>
        </p:blipFill>
        <p:spPr>
          <a:xfrm>
            <a:off x="717550" y="1358900"/>
            <a:ext cx="7708900" cy="4140200"/>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A1FFB90B-35B4-F145-5517-5044F4243988}"/>
              </a:ext>
            </a:extLst>
          </p:cNvPr>
          <p:cNvPicPr>
            <a:picLocks noChangeAspect="1"/>
          </p:cNvPicPr>
          <p:nvPr/>
        </p:nvPicPr>
        <p:blipFill>
          <a:blip r:embed="rId4"/>
          <a:stretch>
            <a:fillRect/>
          </a:stretch>
        </p:blipFill>
        <p:spPr>
          <a:xfrm>
            <a:off x="717550" y="1365250"/>
            <a:ext cx="7708900" cy="4127500"/>
          </a:xfrm>
          <a:prstGeom prst="rect">
            <a:avLst/>
          </a:prstGeom>
        </p:spPr>
      </p:pic>
    </p:spTree>
    <p:extLst>
      <p:ext uri="{BB962C8B-B14F-4D97-AF65-F5344CB8AC3E}">
        <p14:creationId xmlns:p14="http://schemas.microsoft.com/office/powerpoint/2010/main" val="4894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142d97ab2c9_1_60"/>
          <p:cNvSpPr txBox="1">
            <a:spLocks noGrp="1"/>
          </p:cNvSpPr>
          <p:nvPr>
            <p:ph type="sldNum" idx="12"/>
          </p:nvPr>
        </p:nvSpPr>
        <p:spPr>
          <a:xfrm>
            <a:off x="6867383" y="6492875"/>
            <a:ext cx="2057400" cy="365100"/>
          </a:xfrm>
          <a:prstGeom prst="rect">
            <a:avLst/>
          </a:prstGeom>
          <a:noFill/>
          <a:ln>
            <a:noFill/>
          </a:ln>
        </p:spPr>
        <p:txBody>
          <a:bodyPr spcFirstLastPara="1" wrap="square" lIns="68569" tIns="34275" rIns="68569" bIns="34275" anchor="t" anchorCtr="0">
            <a:noAutofit/>
          </a:bodyPr>
          <a:lstStyle/>
          <a:p>
            <a:fld id="{00000000-1234-1234-1234-123412341234}" type="slidenum">
              <a:rPr lang="en-US"/>
              <a:pPr/>
              <a:t>21</a:t>
            </a:fld>
            <a:endParaRPr/>
          </a:p>
        </p:txBody>
      </p:sp>
      <p:sp>
        <p:nvSpPr>
          <p:cNvPr id="196" name="Google Shape;196;g142d97ab2c9_1_60"/>
          <p:cNvSpPr txBox="1">
            <a:spLocks noGrp="1"/>
          </p:cNvSpPr>
          <p:nvPr>
            <p:ph type="title"/>
          </p:nvPr>
        </p:nvSpPr>
        <p:spPr>
          <a:xfrm>
            <a:off x="254052" y="184488"/>
            <a:ext cx="8635950" cy="436200"/>
          </a:xfrm>
          <a:prstGeom prst="rect">
            <a:avLst/>
          </a:prstGeom>
          <a:noFill/>
          <a:ln>
            <a:noFill/>
          </a:ln>
        </p:spPr>
        <p:txBody>
          <a:bodyPr spcFirstLastPara="1" wrap="square" lIns="68569" tIns="34275" rIns="68569" bIns="34275" anchor="t" anchorCtr="0">
            <a:noAutofit/>
          </a:bodyPr>
          <a:lstStyle/>
          <a:p>
            <a:r>
              <a:rPr lang="en-US" sz="2400" dirty="0" err="1">
                <a:latin typeface="Lora"/>
                <a:ea typeface="Lora"/>
                <a:cs typeface="Lora"/>
                <a:sym typeface="Lora"/>
              </a:rPr>
              <a:t>Kết</a:t>
            </a:r>
            <a:r>
              <a:rPr lang="en-US" sz="2400" dirty="0">
                <a:latin typeface="Lora"/>
                <a:ea typeface="Lora"/>
                <a:cs typeface="Lora"/>
                <a:sym typeface="Lora"/>
              </a:rPr>
              <a:t> </a:t>
            </a:r>
            <a:r>
              <a:rPr lang="en-US" sz="2400" dirty="0" err="1">
                <a:latin typeface="Lora"/>
                <a:ea typeface="Lora"/>
                <a:cs typeface="Lora"/>
                <a:sym typeface="Lora"/>
              </a:rPr>
              <a:t>quả</a:t>
            </a:r>
            <a:r>
              <a:rPr lang="en-US" sz="2400" dirty="0">
                <a:latin typeface="Lora"/>
                <a:ea typeface="Lora"/>
                <a:cs typeface="Lora"/>
                <a:sym typeface="Lora"/>
              </a:rPr>
              <a:t> </a:t>
            </a:r>
            <a:r>
              <a:rPr lang="en-US" sz="2400" dirty="0" err="1">
                <a:latin typeface="Lora"/>
                <a:ea typeface="Lora"/>
                <a:cs typeface="Lora"/>
                <a:sym typeface="Lora"/>
              </a:rPr>
              <a:t>cài</a:t>
            </a:r>
            <a:r>
              <a:rPr lang="en-US" sz="2400" dirty="0">
                <a:latin typeface="Lora"/>
                <a:ea typeface="Lora"/>
                <a:cs typeface="Lora"/>
                <a:sym typeface="Lora"/>
              </a:rPr>
              <a:t> </a:t>
            </a:r>
            <a:r>
              <a:rPr lang="en-US" sz="2400" dirty="0" err="1">
                <a:latin typeface="Lora"/>
                <a:ea typeface="Lora"/>
                <a:cs typeface="Lora"/>
                <a:sym typeface="Lora"/>
              </a:rPr>
              <a:t>đặt</a:t>
            </a:r>
            <a:r>
              <a:rPr lang="en-US" sz="2400" dirty="0">
                <a:latin typeface="Lora"/>
                <a:ea typeface="Lora"/>
                <a:cs typeface="Lora"/>
                <a:sym typeface="Lora"/>
              </a:rPr>
              <a:t> </a:t>
            </a:r>
            <a:r>
              <a:rPr lang="en-US" sz="2400" dirty="0" err="1">
                <a:latin typeface="Lora"/>
                <a:ea typeface="Lora"/>
                <a:cs typeface="Lora"/>
                <a:sym typeface="Lora"/>
              </a:rPr>
              <a:t>phần</a:t>
            </a:r>
            <a:r>
              <a:rPr lang="en-US" sz="2400" dirty="0">
                <a:latin typeface="Lora"/>
                <a:ea typeface="Lora"/>
                <a:cs typeface="Lora"/>
                <a:sym typeface="Lora"/>
              </a:rPr>
              <a:t> </a:t>
            </a:r>
            <a:r>
              <a:rPr lang="en-US" sz="2400" dirty="0" err="1">
                <a:latin typeface="Lora"/>
                <a:ea typeface="Lora"/>
                <a:cs typeface="Lora"/>
                <a:sym typeface="Lora"/>
              </a:rPr>
              <a:t>mềm</a:t>
            </a:r>
            <a:r>
              <a:rPr lang="en-US" sz="2400" dirty="0">
                <a:latin typeface="Lora"/>
                <a:ea typeface="Lora"/>
                <a:cs typeface="Lora"/>
                <a:sym typeface="Lora"/>
              </a:rPr>
              <a:t>(</a:t>
            </a:r>
            <a:r>
              <a:rPr lang="en-US" sz="2400" dirty="0" err="1">
                <a:latin typeface="Lora"/>
                <a:ea typeface="Lora"/>
                <a:cs typeface="Lora"/>
                <a:sym typeface="Lora"/>
              </a:rPr>
              <a:t>Chức</a:t>
            </a:r>
            <a:r>
              <a:rPr lang="en-US" sz="2400" dirty="0">
                <a:latin typeface="Lora"/>
                <a:ea typeface="Lora"/>
                <a:cs typeface="Lora"/>
                <a:sym typeface="Lora"/>
              </a:rPr>
              <a:t> </a:t>
            </a:r>
            <a:r>
              <a:rPr lang="en-US" sz="2400" dirty="0" err="1">
                <a:latin typeface="Lora"/>
                <a:ea typeface="Lora"/>
                <a:cs typeface="Lora"/>
                <a:sym typeface="Lora"/>
              </a:rPr>
              <a:t>năng</a:t>
            </a:r>
            <a:r>
              <a:rPr lang="en-US" sz="2400" dirty="0">
                <a:latin typeface="Lora"/>
                <a:ea typeface="Lora"/>
                <a:cs typeface="Lora"/>
                <a:sym typeface="Lora"/>
              </a:rPr>
              <a:t> </a:t>
            </a:r>
            <a:r>
              <a:rPr lang="en-US" sz="2400" dirty="0" err="1">
                <a:latin typeface="Lora"/>
                <a:ea typeface="Lora"/>
                <a:cs typeface="Lora"/>
                <a:sym typeface="Lora"/>
              </a:rPr>
              <a:t>tài</a:t>
            </a:r>
            <a:r>
              <a:rPr lang="en-US" sz="2400" dirty="0">
                <a:latin typeface="Lora"/>
                <a:ea typeface="Lora"/>
                <a:cs typeface="Lora"/>
                <a:sym typeface="Lora"/>
              </a:rPr>
              <a:t> </a:t>
            </a:r>
            <a:r>
              <a:rPr lang="en-US" sz="2400" dirty="0" err="1">
                <a:latin typeface="Lora"/>
                <a:ea typeface="Lora"/>
                <a:cs typeface="Lora"/>
                <a:sym typeface="Lora"/>
              </a:rPr>
              <a:t>khoản</a:t>
            </a:r>
            <a:r>
              <a:rPr lang="en-US" sz="2400" dirty="0">
                <a:latin typeface="Lora"/>
                <a:ea typeface="Lora"/>
                <a:cs typeface="Lora"/>
                <a:sym typeface="Lora"/>
              </a:rPr>
              <a:t> </a:t>
            </a:r>
            <a:r>
              <a:rPr lang="en-US" sz="2400" dirty="0" err="1">
                <a:latin typeface="Lora"/>
                <a:ea typeface="Lora"/>
                <a:cs typeface="Lora"/>
                <a:sym typeface="Lora"/>
              </a:rPr>
              <a:t>thu</a:t>
            </a:r>
            <a:r>
              <a:rPr lang="en-US" sz="2400" dirty="0">
                <a:latin typeface="Lora"/>
                <a:ea typeface="Lora"/>
                <a:cs typeface="Lora"/>
                <a:sym typeface="Lora"/>
              </a:rPr>
              <a:t> </a:t>
            </a:r>
            <a:r>
              <a:rPr lang="en-US" sz="2400" dirty="0" err="1">
                <a:latin typeface="Lora"/>
                <a:ea typeface="Lora"/>
                <a:cs typeface="Lora"/>
                <a:sym typeface="Lora"/>
              </a:rPr>
              <a:t>ngân</a:t>
            </a:r>
            <a:r>
              <a:rPr lang="en-US" sz="2400" dirty="0">
                <a:latin typeface="Lora"/>
                <a:ea typeface="Lora"/>
                <a:cs typeface="Lora"/>
                <a:sym typeface="Lora"/>
              </a:rPr>
              <a:t>)</a:t>
            </a:r>
            <a:endParaRPr sz="2400" dirty="0">
              <a:latin typeface="Lora"/>
              <a:ea typeface="Lora"/>
              <a:cs typeface="Lora"/>
              <a:sym typeface="Lora"/>
            </a:endParaRPr>
          </a:p>
        </p:txBody>
      </p:sp>
      <p:pic>
        <p:nvPicPr>
          <p:cNvPr id="4" name="Picture 3" descr="Graphical user interface, application, Teams&#10;&#10;Description automatically generated">
            <a:extLst>
              <a:ext uri="{FF2B5EF4-FFF2-40B4-BE49-F238E27FC236}">
                <a16:creationId xmlns:a16="http://schemas.microsoft.com/office/drawing/2014/main" id="{DCCC9736-4BE1-2399-A532-BF340F81AC48}"/>
              </a:ext>
            </a:extLst>
          </p:cNvPr>
          <p:cNvPicPr>
            <a:picLocks noChangeAspect="1"/>
          </p:cNvPicPr>
          <p:nvPr/>
        </p:nvPicPr>
        <p:blipFill>
          <a:blip r:embed="rId3"/>
          <a:stretch>
            <a:fillRect/>
          </a:stretch>
        </p:blipFill>
        <p:spPr>
          <a:xfrm>
            <a:off x="723900" y="1149350"/>
            <a:ext cx="7696200" cy="4559300"/>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703614E5-932A-8B8D-3288-D013C6EB83ED}"/>
              </a:ext>
            </a:extLst>
          </p:cNvPr>
          <p:cNvPicPr>
            <a:picLocks noChangeAspect="1"/>
          </p:cNvPicPr>
          <p:nvPr/>
        </p:nvPicPr>
        <p:blipFill>
          <a:blip r:embed="rId4"/>
          <a:stretch>
            <a:fillRect/>
          </a:stretch>
        </p:blipFill>
        <p:spPr>
          <a:xfrm>
            <a:off x="717550" y="1149350"/>
            <a:ext cx="7708900" cy="4559300"/>
          </a:xfrm>
          <a:prstGeom prst="rect">
            <a:avLst/>
          </a:prstGeom>
        </p:spPr>
      </p:pic>
    </p:spTree>
    <p:extLst>
      <p:ext uri="{BB962C8B-B14F-4D97-AF65-F5344CB8AC3E}">
        <p14:creationId xmlns:p14="http://schemas.microsoft.com/office/powerpoint/2010/main" val="2086146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gb8094943ec_1_16"/>
          <p:cNvSpPr txBox="1">
            <a:spLocks noGrp="1"/>
          </p:cNvSpPr>
          <p:nvPr>
            <p:ph type="sldNum" idx="12"/>
          </p:nvPr>
        </p:nvSpPr>
        <p:spPr>
          <a:xfrm>
            <a:off x="6867383" y="6492875"/>
            <a:ext cx="2057400" cy="365100"/>
          </a:xfrm>
          <a:prstGeom prst="rect">
            <a:avLst/>
          </a:prstGeom>
          <a:noFill/>
          <a:ln>
            <a:noFill/>
          </a:ln>
        </p:spPr>
        <p:txBody>
          <a:bodyPr spcFirstLastPara="1" wrap="square" lIns="68569" tIns="34275" rIns="68569" bIns="34275" anchor="t" anchorCtr="0">
            <a:noAutofit/>
          </a:bodyPr>
          <a:lstStyle/>
          <a:p>
            <a:fld id="{00000000-1234-1234-1234-123412341234}" type="slidenum">
              <a:rPr lang="en-US"/>
              <a:pPr/>
              <a:t>22</a:t>
            </a:fld>
            <a:endParaRPr/>
          </a:p>
        </p:txBody>
      </p:sp>
      <p:sp>
        <p:nvSpPr>
          <p:cNvPr id="213" name="Google Shape;213;gb8094943ec_1_16"/>
          <p:cNvSpPr txBox="1">
            <a:spLocks noGrp="1"/>
          </p:cNvSpPr>
          <p:nvPr>
            <p:ph type="title"/>
          </p:nvPr>
        </p:nvSpPr>
        <p:spPr>
          <a:xfrm>
            <a:off x="254052" y="184488"/>
            <a:ext cx="8635950" cy="436200"/>
          </a:xfrm>
          <a:prstGeom prst="rect">
            <a:avLst/>
          </a:prstGeom>
          <a:noFill/>
          <a:ln>
            <a:noFill/>
          </a:ln>
        </p:spPr>
        <p:txBody>
          <a:bodyPr spcFirstLastPara="1" wrap="square" lIns="68569" tIns="34275" rIns="68569" bIns="34275" anchor="t" anchorCtr="0">
            <a:noAutofit/>
          </a:bodyPr>
          <a:lstStyle/>
          <a:p>
            <a:r>
              <a:rPr lang="en-US" sz="2400" dirty="0" err="1">
                <a:latin typeface="Lora"/>
                <a:ea typeface="Lora"/>
                <a:cs typeface="Lora"/>
                <a:sym typeface="Lora"/>
              </a:rPr>
              <a:t>Triển</a:t>
            </a:r>
            <a:r>
              <a:rPr lang="en-US" sz="2400" dirty="0">
                <a:latin typeface="Lora"/>
                <a:ea typeface="Lora"/>
                <a:cs typeface="Lora"/>
                <a:sym typeface="Lora"/>
              </a:rPr>
              <a:t> </a:t>
            </a:r>
            <a:r>
              <a:rPr lang="en-US" sz="2400" dirty="0" err="1">
                <a:latin typeface="Lora"/>
                <a:ea typeface="Lora"/>
                <a:cs typeface="Lora"/>
                <a:sym typeface="Lora"/>
              </a:rPr>
              <a:t>khai</a:t>
            </a:r>
            <a:r>
              <a:rPr lang="en-US" sz="2400" dirty="0">
                <a:latin typeface="Lora"/>
                <a:ea typeface="Lora"/>
                <a:cs typeface="Lora"/>
                <a:sym typeface="Lora"/>
              </a:rPr>
              <a:t> </a:t>
            </a:r>
            <a:r>
              <a:rPr lang="en-US" sz="2400" dirty="0" err="1">
                <a:latin typeface="Lora"/>
                <a:ea typeface="Lora"/>
                <a:cs typeface="Lora"/>
                <a:sym typeface="Lora"/>
              </a:rPr>
              <a:t>ứng</a:t>
            </a:r>
            <a:r>
              <a:rPr lang="en-US" sz="2400" dirty="0">
                <a:latin typeface="Lora"/>
                <a:ea typeface="Lora"/>
                <a:cs typeface="Lora"/>
                <a:sym typeface="Lora"/>
              </a:rPr>
              <a:t> </a:t>
            </a:r>
            <a:r>
              <a:rPr lang="en-US" sz="2400" dirty="0" err="1">
                <a:latin typeface="Lora"/>
                <a:ea typeface="Lora"/>
                <a:cs typeface="Lora"/>
                <a:sym typeface="Lora"/>
              </a:rPr>
              <a:t>dụng</a:t>
            </a:r>
            <a:endParaRPr sz="2400" dirty="0">
              <a:latin typeface="Lora"/>
              <a:ea typeface="Lora"/>
              <a:cs typeface="Lora"/>
              <a:sym typeface="Lora"/>
            </a:endParaRPr>
          </a:p>
        </p:txBody>
      </p:sp>
      <p:sp>
        <p:nvSpPr>
          <p:cNvPr id="214" name="Google Shape;214;gb8094943ec_1_16"/>
          <p:cNvSpPr txBox="1"/>
          <p:nvPr/>
        </p:nvSpPr>
        <p:spPr>
          <a:xfrm>
            <a:off x="1099463" y="2199839"/>
            <a:ext cx="1032750" cy="315441"/>
          </a:xfrm>
          <a:prstGeom prst="rect">
            <a:avLst/>
          </a:prstGeom>
          <a:noFill/>
          <a:ln>
            <a:noFill/>
          </a:ln>
        </p:spPr>
        <p:txBody>
          <a:bodyPr spcFirstLastPara="1" wrap="square" lIns="68569" tIns="34275" rIns="68569" bIns="34275" anchor="t" anchorCtr="0">
            <a:spAutoFit/>
          </a:bodyPr>
          <a:lstStyle/>
          <a:p>
            <a:pPr>
              <a:buSzPts val="1900"/>
            </a:pPr>
            <a:r>
              <a:rPr lang="en-US" sz="1600" b="1" dirty="0" err="1">
                <a:solidFill>
                  <a:schemeClr val="dk1"/>
                </a:solidFill>
                <a:latin typeface="Lora"/>
                <a:ea typeface="Lora"/>
                <a:cs typeface="Lora"/>
                <a:sym typeface="Lora"/>
              </a:rPr>
              <a:t>Ưu</a:t>
            </a:r>
            <a:r>
              <a:rPr lang="en-US" sz="1600" b="1" dirty="0">
                <a:solidFill>
                  <a:schemeClr val="dk1"/>
                </a:solidFill>
                <a:latin typeface="Lora"/>
                <a:ea typeface="Lora"/>
                <a:cs typeface="Lora"/>
                <a:sym typeface="Lora"/>
              </a:rPr>
              <a:t> </a:t>
            </a:r>
            <a:r>
              <a:rPr lang="en-US" sz="1600" b="1" dirty="0" err="1">
                <a:solidFill>
                  <a:schemeClr val="dk1"/>
                </a:solidFill>
                <a:latin typeface="Lora"/>
                <a:ea typeface="Lora"/>
                <a:cs typeface="Lora"/>
                <a:sym typeface="Lora"/>
              </a:rPr>
              <a:t>điểm</a:t>
            </a:r>
            <a:endParaRPr sz="1600" b="1" dirty="0">
              <a:solidFill>
                <a:schemeClr val="dk1"/>
              </a:solidFill>
              <a:latin typeface="Lora"/>
              <a:ea typeface="Lora"/>
              <a:cs typeface="Lora"/>
              <a:sym typeface="Lora"/>
            </a:endParaRPr>
          </a:p>
        </p:txBody>
      </p:sp>
      <p:sp>
        <p:nvSpPr>
          <p:cNvPr id="215" name="Google Shape;215;gb8094943ec_1_16"/>
          <p:cNvSpPr txBox="1"/>
          <p:nvPr/>
        </p:nvSpPr>
        <p:spPr>
          <a:xfrm>
            <a:off x="3462393" y="1623825"/>
            <a:ext cx="3766950" cy="715550"/>
          </a:xfrm>
          <a:prstGeom prst="rect">
            <a:avLst/>
          </a:prstGeom>
          <a:noFill/>
          <a:ln>
            <a:noFill/>
          </a:ln>
        </p:spPr>
        <p:txBody>
          <a:bodyPr spcFirstLastPara="1" wrap="square" lIns="68569" tIns="34275" rIns="68569" bIns="34275" anchor="t" anchorCtr="0">
            <a:spAutoFit/>
          </a:bodyPr>
          <a:lstStyle/>
          <a:p>
            <a:pPr>
              <a:buSzPts val="1600"/>
            </a:pPr>
            <a:r>
              <a:rPr lang="en-US" sz="1400" dirty="0" err="1">
                <a:solidFill>
                  <a:schemeClr val="dk1"/>
                </a:solidFill>
                <a:latin typeface="Lora"/>
                <a:ea typeface="Lora"/>
                <a:cs typeface="Lora"/>
                <a:sym typeface="Lora"/>
              </a:rPr>
              <a:t>Đầy</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đủ</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các</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tính</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năng</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cơ</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bản</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để</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quản</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lý</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khám</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chữa</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bệnh</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cho</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bệnh</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nhân</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từ</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khi</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nhập</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viện</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đến</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khi</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xuất</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viện</a:t>
            </a:r>
            <a:endParaRPr sz="1400" dirty="0">
              <a:solidFill>
                <a:schemeClr val="dk1"/>
              </a:solidFill>
              <a:latin typeface="Lora"/>
              <a:ea typeface="Lora"/>
              <a:cs typeface="Lora"/>
              <a:sym typeface="Lora"/>
            </a:endParaRPr>
          </a:p>
        </p:txBody>
      </p:sp>
      <p:sp>
        <p:nvSpPr>
          <p:cNvPr id="216" name="Google Shape;216;gb8094943ec_1_16"/>
          <p:cNvSpPr txBox="1"/>
          <p:nvPr/>
        </p:nvSpPr>
        <p:spPr>
          <a:xfrm>
            <a:off x="3462397" y="2340651"/>
            <a:ext cx="3550500" cy="715550"/>
          </a:xfrm>
          <a:prstGeom prst="rect">
            <a:avLst/>
          </a:prstGeom>
          <a:noFill/>
          <a:ln>
            <a:noFill/>
          </a:ln>
        </p:spPr>
        <p:txBody>
          <a:bodyPr spcFirstLastPara="1" wrap="square" lIns="68569" tIns="34275" rIns="68569" bIns="34275" anchor="t" anchorCtr="0">
            <a:spAutoFit/>
          </a:bodyPr>
          <a:lstStyle/>
          <a:p>
            <a:pPr>
              <a:buSzPts val="1600"/>
            </a:pPr>
            <a:r>
              <a:rPr lang="en-US" sz="1400" dirty="0" err="1">
                <a:solidFill>
                  <a:schemeClr val="dk1"/>
                </a:solidFill>
                <a:latin typeface="Lora"/>
                <a:ea typeface="Lora"/>
                <a:cs typeface="Lora"/>
                <a:sym typeface="Lora"/>
              </a:rPr>
              <a:t>Chức</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năng</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trong</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hệ</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thống</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được</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thiết</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kế</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trực</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quan</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dễ</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dàng</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sử</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dụng</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đối</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với</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cán</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bộ</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nhân</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viện</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bệnh</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viện</a:t>
            </a:r>
            <a:endParaRPr sz="1200" dirty="0">
              <a:latin typeface="Lora"/>
              <a:ea typeface="Lora"/>
              <a:cs typeface="Lora"/>
              <a:sym typeface="Lora"/>
            </a:endParaRPr>
          </a:p>
        </p:txBody>
      </p:sp>
      <p:cxnSp>
        <p:nvCxnSpPr>
          <p:cNvPr id="217" name="Google Shape;217;gb8094943ec_1_16"/>
          <p:cNvCxnSpPr>
            <a:stCxn id="214" idx="3"/>
            <a:endCxn id="215" idx="1"/>
          </p:cNvCxnSpPr>
          <p:nvPr/>
        </p:nvCxnSpPr>
        <p:spPr>
          <a:xfrm flipV="1">
            <a:off x="2132213" y="1981600"/>
            <a:ext cx="1330180" cy="375960"/>
          </a:xfrm>
          <a:prstGeom prst="straightConnector1">
            <a:avLst/>
          </a:prstGeom>
          <a:noFill/>
          <a:ln w="19050" cap="flat" cmpd="sng">
            <a:solidFill>
              <a:srgbClr val="C00000"/>
            </a:solidFill>
            <a:prstDash val="solid"/>
            <a:miter lim="800000"/>
            <a:headEnd type="none" w="sm" len="sm"/>
            <a:tailEnd type="triangle" w="med" len="med"/>
          </a:ln>
        </p:spPr>
      </p:cxnSp>
      <p:cxnSp>
        <p:nvCxnSpPr>
          <p:cNvPr id="218" name="Google Shape;218;gb8094943ec_1_16"/>
          <p:cNvCxnSpPr>
            <a:stCxn id="214" idx="3"/>
            <a:endCxn id="216" idx="1"/>
          </p:cNvCxnSpPr>
          <p:nvPr/>
        </p:nvCxnSpPr>
        <p:spPr>
          <a:xfrm>
            <a:off x="2132213" y="2357560"/>
            <a:ext cx="1330184" cy="340866"/>
          </a:xfrm>
          <a:prstGeom prst="straightConnector1">
            <a:avLst/>
          </a:prstGeom>
          <a:noFill/>
          <a:ln w="19050" cap="flat" cmpd="sng">
            <a:solidFill>
              <a:srgbClr val="C00000"/>
            </a:solidFill>
            <a:prstDash val="solid"/>
            <a:miter lim="800000"/>
            <a:headEnd type="none" w="sm" len="sm"/>
            <a:tailEnd type="triangle" w="med" len="med"/>
          </a:ln>
        </p:spPr>
      </p:cxnSp>
      <p:sp>
        <p:nvSpPr>
          <p:cNvPr id="219" name="Google Shape;219;gb8094943ec_1_16"/>
          <p:cNvSpPr txBox="1"/>
          <p:nvPr/>
        </p:nvSpPr>
        <p:spPr>
          <a:xfrm>
            <a:off x="1121738" y="4235814"/>
            <a:ext cx="1735200" cy="315441"/>
          </a:xfrm>
          <a:prstGeom prst="rect">
            <a:avLst/>
          </a:prstGeom>
          <a:noFill/>
          <a:ln>
            <a:noFill/>
          </a:ln>
        </p:spPr>
        <p:txBody>
          <a:bodyPr spcFirstLastPara="1" wrap="square" lIns="68569" tIns="34275" rIns="68569" bIns="34275" anchor="t" anchorCtr="0">
            <a:spAutoFit/>
          </a:bodyPr>
          <a:lstStyle/>
          <a:p>
            <a:pPr>
              <a:buSzPts val="1900"/>
            </a:pPr>
            <a:r>
              <a:rPr lang="en-US" sz="1600" b="1" dirty="0" err="1">
                <a:solidFill>
                  <a:schemeClr val="dk1"/>
                </a:solidFill>
                <a:latin typeface="Lora"/>
                <a:ea typeface="Lora"/>
                <a:cs typeface="Lora"/>
                <a:sym typeface="Lora"/>
              </a:rPr>
              <a:t>Nhược</a:t>
            </a:r>
            <a:r>
              <a:rPr lang="en-US" sz="1600" b="1" dirty="0">
                <a:solidFill>
                  <a:schemeClr val="dk1"/>
                </a:solidFill>
                <a:latin typeface="Lora"/>
                <a:ea typeface="Lora"/>
                <a:cs typeface="Lora"/>
                <a:sym typeface="Lora"/>
              </a:rPr>
              <a:t> </a:t>
            </a:r>
            <a:r>
              <a:rPr lang="en-US" sz="1600" b="1" dirty="0" err="1">
                <a:solidFill>
                  <a:schemeClr val="dk1"/>
                </a:solidFill>
                <a:latin typeface="Lora"/>
                <a:ea typeface="Lora"/>
                <a:cs typeface="Lora"/>
                <a:sym typeface="Lora"/>
              </a:rPr>
              <a:t>điểm</a:t>
            </a:r>
            <a:endParaRPr sz="1600" b="1" dirty="0">
              <a:solidFill>
                <a:schemeClr val="dk1"/>
              </a:solidFill>
              <a:latin typeface="Lora"/>
              <a:ea typeface="Lora"/>
              <a:cs typeface="Lora"/>
              <a:sym typeface="Lora"/>
            </a:endParaRPr>
          </a:p>
        </p:txBody>
      </p:sp>
      <p:sp>
        <p:nvSpPr>
          <p:cNvPr id="220" name="Google Shape;220;gb8094943ec_1_16"/>
          <p:cNvSpPr txBox="1"/>
          <p:nvPr/>
        </p:nvSpPr>
        <p:spPr>
          <a:xfrm>
            <a:off x="3462394" y="3969663"/>
            <a:ext cx="3550500" cy="284663"/>
          </a:xfrm>
          <a:prstGeom prst="rect">
            <a:avLst/>
          </a:prstGeom>
          <a:noFill/>
          <a:ln>
            <a:noFill/>
          </a:ln>
        </p:spPr>
        <p:txBody>
          <a:bodyPr spcFirstLastPara="1" wrap="square" lIns="68569" tIns="34275" rIns="68569" bIns="34275" anchor="t" anchorCtr="0">
            <a:spAutoFit/>
          </a:bodyPr>
          <a:lstStyle/>
          <a:p>
            <a:pPr>
              <a:buClr>
                <a:schemeClr val="dk1"/>
              </a:buClr>
              <a:buSzPts val="1600"/>
            </a:pPr>
            <a:r>
              <a:rPr lang="en-US" sz="1400" dirty="0" err="1">
                <a:solidFill>
                  <a:schemeClr val="dk1"/>
                </a:solidFill>
                <a:latin typeface="Lora"/>
                <a:ea typeface="Lora"/>
                <a:cs typeface="Lora"/>
                <a:sym typeface="Lora"/>
              </a:rPr>
              <a:t>Giao</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diện</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chưa</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bắt</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mắt</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tối</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ưu</a:t>
            </a:r>
            <a:endParaRPr sz="1400" dirty="0">
              <a:solidFill>
                <a:schemeClr val="dk1"/>
              </a:solidFill>
              <a:latin typeface="Lora"/>
              <a:ea typeface="Lora"/>
              <a:cs typeface="Lora"/>
              <a:sym typeface="Lora"/>
            </a:endParaRPr>
          </a:p>
        </p:txBody>
      </p:sp>
      <p:cxnSp>
        <p:nvCxnSpPr>
          <p:cNvPr id="221" name="Google Shape;221;gb8094943ec_1_16"/>
          <p:cNvCxnSpPr>
            <a:stCxn id="219" idx="3"/>
            <a:endCxn id="220" idx="1"/>
          </p:cNvCxnSpPr>
          <p:nvPr/>
        </p:nvCxnSpPr>
        <p:spPr>
          <a:xfrm flipV="1">
            <a:off x="2856938" y="4111995"/>
            <a:ext cx="605456" cy="281540"/>
          </a:xfrm>
          <a:prstGeom prst="straightConnector1">
            <a:avLst/>
          </a:prstGeom>
          <a:noFill/>
          <a:ln w="19050" cap="flat" cmpd="sng">
            <a:solidFill>
              <a:srgbClr val="C00000"/>
            </a:solidFill>
            <a:prstDash val="solid"/>
            <a:miter lim="800000"/>
            <a:headEnd type="none" w="sm" len="sm"/>
            <a:tailEnd type="triangle" w="med" len="med"/>
          </a:ln>
        </p:spPr>
      </p:cxnSp>
      <p:sp>
        <p:nvSpPr>
          <p:cNvPr id="222" name="Google Shape;222;gb8094943ec_1_16"/>
          <p:cNvSpPr txBox="1"/>
          <p:nvPr/>
        </p:nvSpPr>
        <p:spPr>
          <a:xfrm>
            <a:off x="3462397" y="4548168"/>
            <a:ext cx="3696975" cy="500107"/>
          </a:xfrm>
          <a:prstGeom prst="rect">
            <a:avLst/>
          </a:prstGeom>
          <a:noFill/>
          <a:ln>
            <a:noFill/>
          </a:ln>
        </p:spPr>
        <p:txBody>
          <a:bodyPr spcFirstLastPara="1" wrap="square" lIns="68569" tIns="34275" rIns="68569" bIns="34275" anchor="t" anchorCtr="0">
            <a:spAutoFit/>
          </a:bodyPr>
          <a:lstStyle/>
          <a:p>
            <a:pPr>
              <a:buSzPts val="1600"/>
            </a:pPr>
            <a:r>
              <a:rPr lang="en-US" sz="1400" dirty="0" err="1">
                <a:solidFill>
                  <a:schemeClr val="dk1"/>
                </a:solidFill>
                <a:latin typeface="Lora"/>
                <a:ea typeface="Lora"/>
                <a:cs typeface="Lora"/>
                <a:sym typeface="Lora"/>
              </a:rPr>
              <a:t>Việc</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giao</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tiếp</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giữa</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các</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tài</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khoản</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trong</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hệ</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thống</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vẫn</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còn</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đang</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bị</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hạn</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chế</a:t>
            </a:r>
            <a:endParaRPr sz="1400" dirty="0">
              <a:solidFill>
                <a:schemeClr val="dk1"/>
              </a:solidFill>
              <a:latin typeface="Lora"/>
              <a:ea typeface="Lora"/>
              <a:cs typeface="Lora"/>
              <a:sym typeface="Lora"/>
            </a:endParaRPr>
          </a:p>
        </p:txBody>
      </p:sp>
      <p:cxnSp>
        <p:nvCxnSpPr>
          <p:cNvPr id="223" name="Google Shape;223;gb8094943ec_1_16"/>
          <p:cNvCxnSpPr>
            <a:stCxn id="219" idx="3"/>
            <a:endCxn id="222" idx="1"/>
          </p:cNvCxnSpPr>
          <p:nvPr/>
        </p:nvCxnSpPr>
        <p:spPr>
          <a:xfrm>
            <a:off x="2856938" y="4393535"/>
            <a:ext cx="605459" cy="404687"/>
          </a:xfrm>
          <a:prstGeom prst="straightConnector1">
            <a:avLst/>
          </a:prstGeom>
          <a:noFill/>
          <a:ln w="19050" cap="flat" cmpd="sng">
            <a:solidFill>
              <a:srgbClr val="C00000"/>
            </a:solidFill>
            <a:prstDash val="solid"/>
            <a:miter lim="800000"/>
            <a:headEnd type="none" w="sm" len="sm"/>
            <a:tailEnd type="triangle" w="med" len="med"/>
          </a:ln>
        </p:spPr>
      </p:cxnSp>
      <p:pic>
        <p:nvPicPr>
          <p:cNvPr id="224" name="Google Shape;224;gb8094943ec_1_16"/>
          <p:cNvPicPr preferRelativeResize="0"/>
          <p:nvPr/>
        </p:nvPicPr>
        <p:blipFill rotWithShape="1">
          <a:blip r:embed="rId3">
            <a:alphaModFix/>
          </a:blip>
          <a:srcRect/>
          <a:stretch/>
        </p:blipFill>
        <p:spPr>
          <a:xfrm>
            <a:off x="919609" y="2272369"/>
            <a:ext cx="179852" cy="239803"/>
          </a:xfrm>
          <a:prstGeom prst="rect">
            <a:avLst/>
          </a:prstGeom>
          <a:noFill/>
          <a:ln>
            <a:noFill/>
          </a:ln>
        </p:spPr>
      </p:pic>
      <p:pic>
        <p:nvPicPr>
          <p:cNvPr id="225" name="Google Shape;225;gb8094943ec_1_16" descr="Payment Failure - Bridge2Business"/>
          <p:cNvPicPr preferRelativeResize="0"/>
          <p:nvPr/>
        </p:nvPicPr>
        <p:blipFill rotWithShape="1">
          <a:blip r:embed="rId4">
            <a:alphaModFix/>
          </a:blip>
          <a:srcRect/>
          <a:stretch/>
        </p:blipFill>
        <p:spPr>
          <a:xfrm>
            <a:off x="919610" y="4308377"/>
            <a:ext cx="179852" cy="239803"/>
          </a:xfrm>
          <a:prstGeom prst="rect">
            <a:avLst/>
          </a:prstGeom>
          <a:noFill/>
          <a:ln>
            <a:noFill/>
          </a:ln>
        </p:spPr>
      </p:pic>
      <p:cxnSp>
        <p:nvCxnSpPr>
          <p:cNvPr id="226" name="Google Shape;226;gb8094943ec_1_16"/>
          <p:cNvCxnSpPr>
            <a:stCxn id="219" idx="3"/>
          </p:cNvCxnSpPr>
          <p:nvPr/>
        </p:nvCxnSpPr>
        <p:spPr>
          <a:xfrm>
            <a:off x="2856938" y="4393535"/>
            <a:ext cx="662626" cy="1132128"/>
          </a:xfrm>
          <a:prstGeom prst="straightConnector1">
            <a:avLst/>
          </a:prstGeom>
          <a:noFill/>
          <a:ln w="19050" cap="flat" cmpd="sng">
            <a:solidFill>
              <a:srgbClr val="C00000"/>
            </a:solidFill>
            <a:prstDash val="solid"/>
            <a:miter lim="800000"/>
            <a:headEnd type="none" w="sm" len="sm"/>
            <a:tailEnd type="triangle" w="med" len="med"/>
          </a:ln>
        </p:spPr>
      </p:cxnSp>
      <p:sp>
        <p:nvSpPr>
          <p:cNvPr id="227" name="Google Shape;227;gb8094943ec_1_16"/>
          <p:cNvSpPr txBox="1"/>
          <p:nvPr/>
        </p:nvSpPr>
        <p:spPr>
          <a:xfrm>
            <a:off x="3497385" y="5240568"/>
            <a:ext cx="3696975" cy="715550"/>
          </a:xfrm>
          <a:prstGeom prst="rect">
            <a:avLst/>
          </a:prstGeom>
          <a:noFill/>
          <a:ln>
            <a:noFill/>
          </a:ln>
        </p:spPr>
        <p:txBody>
          <a:bodyPr spcFirstLastPara="1" wrap="square" lIns="68569" tIns="34275" rIns="68569" bIns="34275" anchor="t" anchorCtr="0">
            <a:spAutoFit/>
          </a:bodyPr>
          <a:lstStyle/>
          <a:p>
            <a:pPr>
              <a:buSzPts val="1600"/>
            </a:pPr>
            <a:r>
              <a:rPr lang="en-US" sz="1400" dirty="0" err="1">
                <a:solidFill>
                  <a:schemeClr val="dk1"/>
                </a:solidFill>
                <a:latin typeface="Lora"/>
                <a:ea typeface="Lora"/>
                <a:cs typeface="Lora"/>
                <a:sym typeface="Lora"/>
              </a:rPr>
              <a:t>Chưa</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có</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chức</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năng</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hẹn</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lịch</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tái</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khám</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đặt</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lịch</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khám</a:t>
            </a:r>
            <a:r>
              <a:rPr lang="en-US" sz="1400" dirty="0">
                <a:solidFill>
                  <a:schemeClr val="dk1"/>
                </a:solidFill>
                <a:latin typeface="Lora"/>
                <a:ea typeface="Lora"/>
                <a:cs typeface="Lora"/>
                <a:sym typeface="Lora"/>
              </a:rPr>
              <a:t> online </a:t>
            </a:r>
            <a:r>
              <a:rPr lang="en-US" sz="1400" dirty="0" err="1">
                <a:solidFill>
                  <a:schemeClr val="dk1"/>
                </a:solidFill>
                <a:latin typeface="Lora"/>
                <a:ea typeface="Lora"/>
                <a:cs typeface="Lora"/>
                <a:sym typeface="Lora"/>
              </a:rPr>
              <a:t>để</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bệnh</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nhân</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dễ</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dàng</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đặt</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lịch</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khám</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trước</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khi</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đến</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bệnh</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viện</a:t>
            </a:r>
            <a:endParaRPr sz="1400" dirty="0">
              <a:solidFill>
                <a:schemeClr val="dk1"/>
              </a:solidFill>
              <a:latin typeface="Lora"/>
              <a:ea typeface="Lora"/>
              <a:cs typeface="Lora"/>
              <a:sym typeface="Lora"/>
            </a:endParaRPr>
          </a:p>
        </p:txBody>
      </p:sp>
      <p:cxnSp>
        <p:nvCxnSpPr>
          <p:cNvPr id="18" name="Google Shape;218;gb8094943ec_1_16"/>
          <p:cNvCxnSpPr/>
          <p:nvPr/>
        </p:nvCxnSpPr>
        <p:spPr>
          <a:xfrm>
            <a:off x="2132212" y="2392290"/>
            <a:ext cx="1251656" cy="892695"/>
          </a:xfrm>
          <a:prstGeom prst="straightConnector1">
            <a:avLst/>
          </a:prstGeom>
          <a:noFill/>
          <a:ln w="19050" cap="flat" cmpd="sng">
            <a:solidFill>
              <a:srgbClr val="C00000"/>
            </a:solidFill>
            <a:prstDash val="solid"/>
            <a:miter lim="800000"/>
            <a:headEnd type="none" w="sm" len="sm"/>
            <a:tailEnd type="triangle" w="med" len="med"/>
          </a:ln>
        </p:spPr>
      </p:cxnSp>
      <p:sp>
        <p:nvSpPr>
          <p:cNvPr id="21" name="Google Shape;216;gb8094943ec_1_16"/>
          <p:cNvSpPr txBox="1"/>
          <p:nvPr/>
        </p:nvSpPr>
        <p:spPr>
          <a:xfrm>
            <a:off x="3462393" y="3078053"/>
            <a:ext cx="3550500" cy="500107"/>
          </a:xfrm>
          <a:prstGeom prst="rect">
            <a:avLst/>
          </a:prstGeom>
          <a:noFill/>
          <a:ln>
            <a:noFill/>
          </a:ln>
        </p:spPr>
        <p:txBody>
          <a:bodyPr spcFirstLastPara="1" wrap="square" lIns="68569" tIns="34275" rIns="68569" bIns="34275" anchor="t" anchorCtr="0">
            <a:spAutoFit/>
          </a:bodyPr>
          <a:lstStyle/>
          <a:p>
            <a:pPr>
              <a:buSzPts val="1600"/>
            </a:pPr>
            <a:r>
              <a:rPr lang="en-US" sz="1400" dirty="0" err="1">
                <a:solidFill>
                  <a:schemeClr val="dk1"/>
                </a:solidFill>
                <a:latin typeface="Lora"/>
                <a:ea typeface="Lora"/>
                <a:cs typeface="Lora"/>
                <a:sym typeface="Lora"/>
              </a:rPr>
              <a:t>Đã</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triển</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khai</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trên</a:t>
            </a:r>
            <a:r>
              <a:rPr lang="en-US" sz="1400" dirty="0">
                <a:solidFill>
                  <a:schemeClr val="dk1"/>
                </a:solidFill>
                <a:latin typeface="Lora"/>
                <a:ea typeface="Lora"/>
                <a:cs typeface="Lora"/>
                <a:sym typeface="Lora"/>
              </a:rPr>
              <a:t> server </a:t>
            </a:r>
            <a:r>
              <a:rPr lang="en-US" sz="1400" dirty="0" err="1">
                <a:solidFill>
                  <a:schemeClr val="dk1"/>
                </a:solidFill>
                <a:latin typeface="Lora"/>
                <a:ea typeface="Lora"/>
                <a:cs typeface="Lora"/>
                <a:sym typeface="Lora"/>
              </a:rPr>
              <a:t>để</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có</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thể</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thuận</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tiện</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sử</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dụng</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và</a:t>
            </a:r>
            <a:r>
              <a:rPr lang="en-US" sz="1400" dirty="0">
                <a:solidFill>
                  <a:schemeClr val="dk1"/>
                </a:solidFill>
                <a:latin typeface="Lora"/>
                <a:ea typeface="Lora"/>
                <a:cs typeface="Lora"/>
                <a:sym typeface="Lora"/>
              </a:rPr>
              <a:t> feedback </a:t>
            </a:r>
            <a:r>
              <a:rPr lang="en-US" sz="1400" dirty="0" err="1">
                <a:solidFill>
                  <a:schemeClr val="dk1"/>
                </a:solidFill>
                <a:latin typeface="Lora"/>
                <a:ea typeface="Lora"/>
                <a:cs typeface="Lora"/>
                <a:sym typeface="Lora"/>
              </a:rPr>
              <a:t>từ</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người</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dùng</a:t>
            </a:r>
            <a:endParaRPr sz="1200" dirty="0">
              <a:latin typeface="Lora"/>
              <a:ea typeface="Lora"/>
              <a:cs typeface="Lora"/>
              <a:sym typeface="Lor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4"/>
                                        </p:tgtEl>
                                        <p:attrNameLst>
                                          <p:attrName>style.visibility</p:attrName>
                                        </p:attrNameLst>
                                      </p:cBhvr>
                                      <p:to>
                                        <p:strVal val="visible"/>
                                      </p:to>
                                    </p:set>
                                    <p:animEffect transition="in" filter="fade">
                                      <p:cBhvr>
                                        <p:cTn id="7" dur="400"/>
                                        <p:tgtEl>
                                          <p:spTgt spid="224"/>
                                        </p:tgtEl>
                                      </p:cBhvr>
                                    </p:animEffect>
                                  </p:childTnLst>
                                </p:cTn>
                              </p:par>
                              <p:par>
                                <p:cTn id="8" presetID="10" presetClass="entr" presetSubtype="0" fill="hold" nodeType="withEffect">
                                  <p:stCondLst>
                                    <p:cond delay="0"/>
                                  </p:stCondLst>
                                  <p:childTnLst>
                                    <p:set>
                                      <p:cBhvr>
                                        <p:cTn id="9" dur="1" fill="hold">
                                          <p:stCondLst>
                                            <p:cond delay="0"/>
                                          </p:stCondLst>
                                        </p:cTn>
                                        <p:tgtEl>
                                          <p:spTgt spid="214"/>
                                        </p:tgtEl>
                                        <p:attrNameLst>
                                          <p:attrName>style.visibility</p:attrName>
                                        </p:attrNameLst>
                                      </p:cBhvr>
                                      <p:to>
                                        <p:strVal val="visible"/>
                                      </p:to>
                                    </p:set>
                                    <p:animEffect transition="in" filter="fade">
                                      <p:cBhvr>
                                        <p:cTn id="10" dur="400"/>
                                        <p:tgtEl>
                                          <p:spTgt spid="214"/>
                                        </p:tgtEl>
                                      </p:cBhvr>
                                    </p:animEffect>
                                  </p:childTnLst>
                                </p:cTn>
                              </p:par>
                              <p:par>
                                <p:cTn id="11" presetID="10" presetClass="entr" presetSubtype="0" fill="hold" nodeType="withEffect">
                                  <p:stCondLst>
                                    <p:cond delay="0"/>
                                  </p:stCondLst>
                                  <p:childTnLst>
                                    <p:set>
                                      <p:cBhvr>
                                        <p:cTn id="12" dur="1" fill="hold">
                                          <p:stCondLst>
                                            <p:cond delay="0"/>
                                          </p:stCondLst>
                                        </p:cTn>
                                        <p:tgtEl>
                                          <p:spTgt spid="216"/>
                                        </p:tgtEl>
                                        <p:attrNameLst>
                                          <p:attrName>style.visibility</p:attrName>
                                        </p:attrNameLst>
                                      </p:cBhvr>
                                      <p:to>
                                        <p:strVal val="visible"/>
                                      </p:to>
                                    </p:set>
                                    <p:animEffect transition="in" filter="fade">
                                      <p:cBhvr>
                                        <p:cTn id="13" dur="400"/>
                                        <p:tgtEl>
                                          <p:spTgt spid="216"/>
                                        </p:tgtEl>
                                      </p:cBhvr>
                                    </p:animEffect>
                                  </p:childTnLst>
                                </p:cTn>
                              </p:par>
                              <p:par>
                                <p:cTn id="14" presetID="10" presetClass="entr" presetSubtype="0" fill="hold" nodeType="withEffect">
                                  <p:stCondLst>
                                    <p:cond delay="0"/>
                                  </p:stCondLst>
                                  <p:childTnLst>
                                    <p:set>
                                      <p:cBhvr>
                                        <p:cTn id="15" dur="1" fill="hold">
                                          <p:stCondLst>
                                            <p:cond delay="0"/>
                                          </p:stCondLst>
                                        </p:cTn>
                                        <p:tgtEl>
                                          <p:spTgt spid="217"/>
                                        </p:tgtEl>
                                        <p:attrNameLst>
                                          <p:attrName>style.visibility</p:attrName>
                                        </p:attrNameLst>
                                      </p:cBhvr>
                                      <p:to>
                                        <p:strVal val="visible"/>
                                      </p:to>
                                    </p:set>
                                    <p:animEffect transition="in" filter="fade">
                                      <p:cBhvr>
                                        <p:cTn id="16" dur="400"/>
                                        <p:tgtEl>
                                          <p:spTgt spid="217"/>
                                        </p:tgtEl>
                                      </p:cBhvr>
                                    </p:animEffect>
                                  </p:childTnLst>
                                </p:cTn>
                              </p:par>
                              <p:par>
                                <p:cTn id="17" presetID="10" presetClass="entr" presetSubtype="0" fill="hold" nodeType="withEffect">
                                  <p:stCondLst>
                                    <p:cond delay="0"/>
                                  </p:stCondLst>
                                  <p:childTnLst>
                                    <p:set>
                                      <p:cBhvr>
                                        <p:cTn id="18" dur="1" fill="hold">
                                          <p:stCondLst>
                                            <p:cond delay="0"/>
                                          </p:stCondLst>
                                        </p:cTn>
                                        <p:tgtEl>
                                          <p:spTgt spid="218"/>
                                        </p:tgtEl>
                                        <p:attrNameLst>
                                          <p:attrName>style.visibility</p:attrName>
                                        </p:attrNameLst>
                                      </p:cBhvr>
                                      <p:to>
                                        <p:strVal val="visible"/>
                                      </p:to>
                                    </p:set>
                                    <p:animEffect transition="in" filter="fade">
                                      <p:cBhvr>
                                        <p:cTn id="19" dur="400"/>
                                        <p:tgtEl>
                                          <p:spTgt spid="218"/>
                                        </p:tgtEl>
                                      </p:cBhvr>
                                    </p:animEffect>
                                  </p:childTnLst>
                                </p:cTn>
                              </p:par>
                              <p:par>
                                <p:cTn id="20" presetID="10" presetClass="entr" presetSubtype="0" fill="hold" nodeType="withEffect">
                                  <p:stCondLst>
                                    <p:cond delay="0"/>
                                  </p:stCondLst>
                                  <p:childTnLst>
                                    <p:set>
                                      <p:cBhvr>
                                        <p:cTn id="21" dur="1" fill="hold">
                                          <p:stCondLst>
                                            <p:cond delay="0"/>
                                          </p:stCondLst>
                                        </p:cTn>
                                        <p:tgtEl>
                                          <p:spTgt spid="215"/>
                                        </p:tgtEl>
                                        <p:attrNameLst>
                                          <p:attrName>style.visibility</p:attrName>
                                        </p:attrNameLst>
                                      </p:cBhvr>
                                      <p:to>
                                        <p:strVal val="visible"/>
                                      </p:to>
                                    </p:set>
                                    <p:animEffect transition="in" filter="fade">
                                      <p:cBhvr>
                                        <p:cTn id="22" dur="400"/>
                                        <p:tgtEl>
                                          <p:spTgt spid="215"/>
                                        </p:tgtEl>
                                      </p:cBhvr>
                                    </p:animEffect>
                                  </p:childTnLst>
                                </p:cTn>
                              </p:par>
                              <p:par>
                                <p:cTn id="23" presetID="10" presetClass="entr" presetSubtype="0" fill="hold" nodeType="withEffect">
                                  <p:stCondLst>
                                    <p:cond delay="0"/>
                                  </p:stCondLst>
                                  <p:childTnLst>
                                    <p:set>
                                      <p:cBhvr>
                                        <p:cTn id="24" dur="1" fill="hold">
                                          <p:stCondLst>
                                            <p:cond delay="0"/>
                                          </p:stCondLst>
                                        </p:cTn>
                                        <p:tgtEl>
                                          <p:spTgt spid="216"/>
                                        </p:tgtEl>
                                        <p:attrNameLst>
                                          <p:attrName>style.visibility</p:attrName>
                                        </p:attrNameLst>
                                      </p:cBhvr>
                                      <p:to>
                                        <p:strVal val="visible"/>
                                      </p:to>
                                    </p:set>
                                    <p:animEffect transition="in" filter="fade">
                                      <p:cBhvr>
                                        <p:cTn id="25" dur="500"/>
                                        <p:tgtEl>
                                          <p:spTgt spid="216"/>
                                        </p:tgtEl>
                                      </p:cBhvr>
                                    </p:animEffect>
                                  </p:childTnLst>
                                </p:cTn>
                              </p:par>
                              <p:par>
                                <p:cTn id="26" presetID="10"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400"/>
                                        <p:tgtEl>
                                          <p:spTgt spid="21"/>
                                        </p:tgtEl>
                                      </p:cBhvr>
                                    </p:animEffect>
                                  </p:childTnLst>
                                </p:cTn>
                              </p:par>
                              <p:par>
                                <p:cTn id="29" presetID="10"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4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25"/>
                                        </p:tgtEl>
                                        <p:attrNameLst>
                                          <p:attrName>style.visibility</p:attrName>
                                        </p:attrNameLst>
                                      </p:cBhvr>
                                      <p:to>
                                        <p:strVal val="visible"/>
                                      </p:to>
                                    </p:set>
                                    <p:animEffect transition="in" filter="fade">
                                      <p:cBhvr>
                                        <p:cTn id="39" dur="400"/>
                                        <p:tgtEl>
                                          <p:spTgt spid="225"/>
                                        </p:tgtEl>
                                      </p:cBhvr>
                                    </p:animEffect>
                                  </p:childTnLst>
                                </p:cTn>
                              </p:par>
                              <p:par>
                                <p:cTn id="40" presetID="10" presetClass="entr" presetSubtype="0" fill="hold" nodeType="withEffect">
                                  <p:stCondLst>
                                    <p:cond delay="0"/>
                                  </p:stCondLst>
                                  <p:childTnLst>
                                    <p:set>
                                      <p:cBhvr>
                                        <p:cTn id="41" dur="1" fill="hold">
                                          <p:stCondLst>
                                            <p:cond delay="0"/>
                                          </p:stCondLst>
                                        </p:cTn>
                                        <p:tgtEl>
                                          <p:spTgt spid="219"/>
                                        </p:tgtEl>
                                        <p:attrNameLst>
                                          <p:attrName>style.visibility</p:attrName>
                                        </p:attrNameLst>
                                      </p:cBhvr>
                                      <p:to>
                                        <p:strVal val="visible"/>
                                      </p:to>
                                    </p:set>
                                    <p:animEffect transition="in" filter="fade">
                                      <p:cBhvr>
                                        <p:cTn id="42" dur="400"/>
                                        <p:tgtEl>
                                          <p:spTgt spid="219"/>
                                        </p:tgtEl>
                                      </p:cBhvr>
                                    </p:animEffect>
                                  </p:childTnLst>
                                </p:cTn>
                              </p:par>
                              <p:par>
                                <p:cTn id="43" presetID="10" presetClass="entr" presetSubtype="0" fill="hold" nodeType="withEffect">
                                  <p:stCondLst>
                                    <p:cond delay="0"/>
                                  </p:stCondLst>
                                  <p:childTnLst>
                                    <p:set>
                                      <p:cBhvr>
                                        <p:cTn id="44" dur="1" fill="hold">
                                          <p:stCondLst>
                                            <p:cond delay="0"/>
                                          </p:stCondLst>
                                        </p:cTn>
                                        <p:tgtEl>
                                          <p:spTgt spid="221"/>
                                        </p:tgtEl>
                                        <p:attrNameLst>
                                          <p:attrName>style.visibility</p:attrName>
                                        </p:attrNameLst>
                                      </p:cBhvr>
                                      <p:to>
                                        <p:strVal val="visible"/>
                                      </p:to>
                                    </p:set>
                                    <p:animEffect transition="in" filter="fade">
                                      <p:cBhvr>
                                        <p:cTn id="45" dur="500"/>
                                        <p:tgtEl>
                                          <p:spTgt spid="221"/>
                                        </p:tgtEl>
                                      </p:cBhvr>
                                    </p:animEffect>
                                  </p:childTnLst>
                                </p:cTn>
                              </p:par>
                              <p:par>
                                <p:cTn id="46" presetID="10" presetClass="entr" presetSubtype="0" fill="hold" nodeType="withEffect">
                                  <p:stCondLst>
                                    <p:cond delay="0"/>
                                  </p:stCondLst>
                                  <p:childTnLst>
                                    <p:set>
                                      <p:cBhvr>
                                        <p:cTn id="47" dur="1" fill="hold">
                                          <p:stCondLst>
                                            <p:cond delay="0"/>
                                          </p:stCondLst>
                                        </p:cTn>
                                        <p:tgtEl>
                                          <p:spTgt spid="223"/>
                                        </p:tgtEl>
                                        <p:attrNameLst>
                                          <p:attrName>style.visibility</p:attrName>
                                        </p:attrNameLst>
                                      </p:cBhvr>
                                      <p:to>
                                        <p:strVal val="visible"/>
                                      </p:to>
                                    </p:set>
                                    <p:animEffect transition="in" filter="fade">
                                      <p:cBhvr>
                                        <p:cTn id="48" dur="500"/>
                                        <p:tgtEl>
                                          <p:spTgt spid="223"/>
                                        </p:tgtEl>
                                      </p:cBhvr>
                                    </p:animEffect>
                                  </p:childTnLst>
                                </p:cTn>
                              </p:par>
                              <p:par>
                                <p:cTn id="49" presetID="10" presetClass="entr" presetSubtype="0" fill="hold" nodeType="withEffect">
                                  <p:stCondLst>
                                    <p:cond delay="0"/>
                                  </p:stCondLst>
                                  <p:childTnLst>
                                    <p:set>
                                      <p:cBhvr>
                                        <p:cTn id="50" dur="1" fill="hold">
                                          <p:stCondLst>
                                            <p:cond delay="0"/>
                                          </p:stCondLst>
                                        </p:cTn>
                                        <p:tgtEl>
                                          <p:spTgt spid="226"/>
                                        </p:tgtEl>
                                        <p:attrNameLst>
                                          <p:attrName>style.visibility</p:attrName>
                                        </p:attrNameLst>
                                      </p:cBhvr>
                                      <p:to>
                                        <p:strVal val="visible"/>
                                      </p:to>
                                    </p:set>
                                    <p:animEffect transition="in" filter="fade">
                                      <p:cBhvr>
                                        <p:cTn id="51" dur="500"/>
                                        <p:tgtEl>
                                          <p:spTgt spid="226"/>
                                        </p:tgtEl>
                                      </p:cBhvr>
                                    </p:animEffect>
                                  </p:childTnLst>
                                </p:cTn>
                              </p:par>
                              <p:par>
                                <p:cTn id="52" presetID="10" presetClass="entr" presetSubtype="0" fill="hold" nodeType="withEffect">
                                  <p:stCondLst>
                                    <p:cond delay="0"/>
                                  </p:stCondLst>
                                  <p:childTnLst>
                                    <p:set>
                                      <p:cBhvr>
                                        <p:cTn id="53" dur="1" fill="hold">
                                          <p:stCondLst>
                                            <p:cond delay="0"/>
                                          </p:stCondLst>
                                        </p:cTn>
                                        <p:tgtEl>
                                          <p:spTgt spid="220"/>
                                        </p:tgtEl>
                                        <p:attrNameLst>
                                          <p:attrName>style.visibility</p:attrName>
                                        </p:attrNameLst>
                                      </p:cBhvr>
                                      <p:to>
                                        <p:strVal val="visible"/>
                                      </p:to>
                                    </p:set>
                                    <p:animEffect transition="in" filter="fade">
                                      <p:cBhvr>
                                        <p:cTn id="54" dur="400"/>
                                        <p:tgtEl>
                                          <p:spTgt spid="220"/>
                                        </p:tgtEl>
                                      </p:cBhvr>
                                    </p:animEffect>
                                  </p:childTnLst>
                                </p:cTn>
                              </p:par>
                              <p:par>
                                <p:cTn id="55" presetID="10" presetClass="entr" presetSubtype="0" fill="hold" nodeType="withEffect">
                                  <p:stCondLst>
                                    <p:cond delay="0"/>
                                  </p:stCondLst>
                                  <p:childTnLst>
                                    <p:set>
                                      <p:cBhvr>
                                        <p:cTn id="56" dur="1" fill="hold">
                                          <p:stCondLst>
                                            <p:cond delay="0"/>
                                          </p:stCondLst>
                                        </p:cTn>
                                        <p:tgtEl>
                                          <p:spTgt spid="222"/>
                                        </p:tgtEl>
                                        <p:attrNameLst>
                                          <p:attrName>style.visibility</p:attrName>
                                        </p:attrNameLst>
                                      </p:cBhvr>
                                      <p:to>
                                        <p:strVal val="visible"/>
                                      </p:to>
                                    </p:set>
                                    <p:animEffect transition="in" filter="fade">
                                      <p:cBhvr>
                                        <p:cTn id="57" dur="400"/>
                                        <p:tgtEl>
                                          <p:spTgt spid="222"/>
                                        </p:tgtEl>
                                      </p:cBhvr>
                                    </p:animEffect>
                                  </p:childTnLst>
                                </p:cTn>
                              </p:par>
                              <p:par>
                                <p:cTn id="58" presetID="10" presetClass="entr" presetSubtype="0" fill="hold" nodeType="withEffect">
                                  <p:stCondLst>
                                    <p:cond delay="0"/>
                                  </p:stCondLst>
                                  <p:childTnLst>
                                    <p:set>
                                      <p:cBhvr>
                                        <p:cTn id="59" dur="1" fill="hold">
                                          <p:stCondLst>
                                            <p:cond delay="0"/>
                                          </p:stCondLst>
                                        </p:cTn>
                                        <p:tgtEl>
                                          <p:spTgt spid="227"/>
                                        </p:tgtEl>
                                        <p:attrNameLst>
                                          <p:attrName>style.visibility</p:attrName>
                                        </p:attrNameLst>
                                      </p:cBhvr>
                                      <p:to>
                                        <p:strVal val="visible"/>
                                      </p:to>
                                    </p:set>
                                    <p:animEffect transition="in" filter="fade">
                                      <p:cBhvr>
                                        <p:cTn id="60" dur="500"/>
                                        <p:tgtEl>
                                          <p:spTgt spid="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ge21b73731a_0_44"/>
          <p:cNvSpPr txBox="1">
            <a:spLocks noGrp="1"/>
          </p:cNvSpPr>
          <p:nvPr>
            <p:ph type="sldNum" idx="12"/>
          </p:nvPr>
        </p:nvSpPr>
        <p:spPr>
          <a:xfrm>
            <a:off x="6867383" y="6492875"/>
            <a:ext cx="2057400" cy="365100"/>
          </a:xfrm>
          <a:prstGeom prst="rect">
            <a:avLst/>
          </a:prstGeom>
          <a:noFill/>
          <a:ln>
            <a:noFill/>
          </a:ln>
        </p:spPr>
        <p:txBody>
          <a:bodyPr spcFirstLastPara="1" wrap="square" lIns="68569" tIns="34275" rIns="68569" bIns="34275" anchor="t" anchorCtr="0">
            <a:noAutofit/>
          </a:bodyPr>
          <a:lstStyle/>
          <a:p>
            <a:fld id="{00000000-1234-1234-1234-123412341234}" type="slidenum">
              <a:rPr lang="en-US"/>
              <a:pPr/>
              <a:t>23</a:t>
            </a:fld>
            <a:endParaRPr/>
          </a:p>
        </p:txBody>
      </p:sp>
      <p:pic>
        <p:nvPicPr>
          <p:cNvPr id="68" name="Google Shape;68;ge21b73731a_0_44"/>
          <p:cNvPicPr preferRelativeResize="0"/>
          <p:nvPr/>
        </p:nvPicPr>
        <p:blipFill rotWithShape="1">
          <a:blip r:embed="rId3">
            <a:alphaModFix/>
          </a:blip>
          <a:srcRect/>
          <a:stretch/>
        </p:blipFill>
        <p:spPr>
          <a:xfrm>
            <a:off x="0" y="0"/>
            <a:ext cx="3426248" cy="6858000"/>
          </a:xfrm>
          <a:prstGeom prst="rect">
            <a:avLst/>
          </a:prstGeom>
          <a:noFill/>
          <a:ln>
            <a:noFill/>
          </a:ln>
        </p:spPr>
      </p:pic>
      <p:sp>
        <p:nvSpPr>
          <p:cNvPr id="69" name="Google Shape;69;ge21b73731a_0_44"/>
          <p:cNvSpPr txBox="1">
            <a:spLocks noGrp="1"/>
          </p:cNvSpPr>
          <p:nvPr>
            <p:ph type="title"/>
          </p:nvPr>
        </p:nvSpPr>
        <p:spPr>
          <a:xfrm>
            <a:off x="298246" y="2852936"/>
            <a:ext cx="2829756" cy="1462200"/>
          </a:xfrm>
          <a:prstGeom prst="rect">
            <a:avLst/>
          </a:prstGeom>
          <a:noFill/>
          <a:ln>
            <a:noFill/>
          </a:ln>
        </p:spPr>
        <p:txBody>
          <a:bodyPr spcFirstLastPara="1" wrap="square" lIns="68569" tIns="34275" rIns="68569" bIns="34275" anchor="t" anchorCtr="0">
            <a:noAutofit/>
          </a:bodyPr>
          <a:lstStyle/>
          <a:p>
            <a:pPr algn="ctr"/>
            <a:r>
              <a:rPr lang="en-US" sz="3800" dirty="0">
                <a:solidFill>
                  <a:schemeClr val="lt1"/>
                </a:solidFill>
                <a:latin typeface="Lora"/>
                <a:ea typeface="Lora"/>
                <a:cs typeface="Lora"/>
                <a:sym typeface="Lora"/>
              </a:rPr>
              <a:t>NỘI DUNG</a:t>
            </a:r>
            <a:endParaRPr sz="3800" dirty="0">
              <a:solidFill>
                <a:schemeClr val="lt1"/>
              </a:solidFill>
              <a:latin typeface="Lora"/>
              <a:ea typeface="Lora"/>
              <a:cs typeface="Lora"/>
              <a:sym typeface="Lora"/>
            </a:endParaRPr>
          </a:p>
        </p:txBody>
      </p:sp>
      <p:cxnSp>
        <p:nvCxnSpPr>
          <p:cNvPr id="70" name="Google Shape;70;ge21b73731a_0_44"/>
          <p:cNvCxnSpPr/>
          <p:nvPr/>
        </p:nvCxnSpPr>
        <p:spPr>
          <a:xfrm flipH="1">
            <a:off x="4377057" y="510900"/>
            <a:ext cx="11025" cy="5836200"/>
          </a:xfrm>
          <a:prstGeom prst="straightConnector1">
            <a:avLst/>
          </a:prstGeom>
          <a:noFill/>
          <a:ln w="76200" cap="flat" cmpd="sng">
            <a:solidFill>
              <a:srgbClr val="FFC000"/>
            </a:solidFill>
            <a:prstDash val="solid"/>
            <a:round/>
            <a:headEnd type="none" w="sm" len="sm"/>
            <a:tailEnd type="none" w="sm" len="sm"/>
          </a:ln>
        </p:spPr>
      </p:cxnSp>
      <p:sp>
        <p:nvSpPr>
          <p:cNvPr id="75" name="Google Shape;75;ge21b73731a_0_44"/>
          <p:cNvSpPr txBox="1"/>
          <p:nvPr/>
        </p:nvSpPr>
        <p:spPr>
          <a:xfrm>
            <a:off x="4696689" y="1221425"/>
            <a:ext cx="3312225" cy="443176"/>
          </a:xfrm>
          <a:prstGeom prst="rect">
            <a:avLst/>
          </a:prstGeom>
          <a:noFill/>
          <a:ln>
            <a:noFill/>
          </a:ln>
        </p:spPr>
        <p:txBody>
          <a:bodyPr spcFirstLastPara="1" wrap="square" lIns="68569" tIns="68569" rIns="68569" bIns="68569" anchor="t" anchorCtr="0">
            <a:spAutoFit/>
          </a:bodyPr>
          <a:lstStyle/>
          <a:p>
            <a:pPr>
              <a:lnSpc>
                <a:spcPct val="90000"/>
              </a:lnSpc>
              <a:buSzPts val="2700"/>
            </a:pPr>
            <a:r>
              <a:rPr lang="en-US" sz="2200" b="1" dirty="0" err="1">
                <a:solidFill>
                  <a:schemeClr val="bg1">
                    <a:lumMod val="95000"/>
                  </a:schemeClr>
                </a:solidFill>
                <a:latin typeface="Lora"/>
                <a:ea typeface="Lora"/>
                <a:cs typeface="Lora"/>
                <a:sym typeface="Lora"/>
              </a:rPr>
              <a:t>I.Giới</a:t>
            </a:r>
            <a:r>
              <a:rPr lang="en-US" sz="2200" b="1" dirty="0">
                <a:solidFill>
                  <a:schemeClr val="bg1">
                    <a:lumMod val="95000"/>
                  </a:schemeClr>
                </a:solidFill>
                <a:latin typeface="Lora"/>
                <a:ea typeface="Lora"/>
                <a:cs typeface="Lora"/>
                <a:sym typeface="Lora"/>
              </a:rPr>
              <a:t> </a:t>
            </a:r>
            <a:r>
              <a:rPr lang="en-US" sz="2200" b="1" dirty="0" err="1">
                <a:solidFill>
                  <a:schemeClr val="bg1">
                    <a:lumMod val="95000"/>
                  </a:schemeClr>
                </a:solidFill>
                <a:latin typeface="Lora"/>
                <a:ea typeface="Lora"/>
                <a:cs typeface="Lora"/>
                <a:sym typeface="Lora"/>
              </a:rPr>
              <a:t>thiệu</a:t>
            </a:r>
            <a:r>
              <a:rPr lang="en-US" sz="2200" b="1" dirty="0">
                <a:solidFill>
                  <a:schemeClr val="bg1">
                    <a:lumMod val="95000"/>
                  </a:schemeClr>
                </a:solidFill>
                <a:latin typeface="Lora"/>
                <a:ea typeface="Lora"/>
                <a:cs typeface="Lora"/>
                <a:sym typeface="Lora"/>
              </a:rPr>
              <a:t> </a:t>
            </a:r>
            <a:r>
              <a:rPr lang="en-US" sz="2200" b="1" dirty="0" err="1">
                <a:solidFill>
                  <a:schemeClr val="bg1">
                    <a:lumMod val="95000"/>
                  </a:schemeClr>
                </a:solidFill>
                <a:latin typeface="Lora"/>
                <a:ea typeface="Lora"/>
                <a:cs typeface="Lora"/>
                <a:sym typeface="Lora"/>
              </a:rPr>
              <a:t>đề</a:t>
            </a:r>
            <a:r>
              <a:rPr lang="en-US" sz="2200" b="1" dirty="0">
                <a:solidFill>
                  <a:schemeClr val="bg1">
                    <a:lumMod val="95000"/>
                  </a:schemeClr>
                </a:solidFill>
                <a:latin typeface="Lora"/>
                <a:ea typeface="Lora"/>
                <a:cs typeface="Lora"/>
                <a:sym typeface="Lora"/>
              </a:rPr>
              <a:t> </a:t>
            </a:r>
            <a:r>
              <a:rPr lang="en-US" sz="2200" b="1" dirty="0" err="1">
                <a:solidFill>
                  <a:schemeClr val="bg1">
                    <a:lumMod val="95000"/>
                  </a:schemeClr>
                </a:solidFill>
                <a:latin typeface="Lora"/>
                <a:ea typeface="Lora"/>
                <a:cs typeface="Lora"/>
                <a:sym typeface="Lora"/>
              </a:rPr>
              <a:t>tài</a:t>
            </a:r>
            <a:endParaRPr sz="2200" dirty="0">
              <a:solidFill>
                <a:schemeClr val="bg1">
                  <a:lumMod val="95000"/>
                </a:schemeClr>
              </a:solidFill>
              <a:latin typeface="Lora"/>
              <a:ea typeface="Lora"/>
              <a:cs typeface="Lora"/>
              <a:sym typeface="Lora"/>
            </a:endParaRPr>
          </a:p>
        </p:txBody>
      </p:sp>
      <p:sp>
        <p:nvSpPr>
          <p:cNvPr id="76" name="Google Shape;76;ge21b73731a_0_44"/>
          <p:cNvSpPr txBox="1"/>
          <p:nvPr/>
        </p:nvSpPr>
        <p:spPr>
          <a:xfrm>
            <a:off x="4696689" y="2059983"/>
            <a:ext cx="4644008" cy="545768"/>
          </a:xfrm>
          <a:prstGeom prst="rect">
            <a:avLst/>
          </a:prstGeom>
          <a:noFill/>
          <a:ln>
            <a:noFill/>
          </a:ln>
        </p:spPr>
        <p:txBody>
          <a:bodyPr spcFirstLastPara="1" wrap="square" lIns="68569" tIns="68569" rIns="68569" bIns="68569" anchor="t" anchorCtr="0">
            <a:spAutoFit/>
          </a:bodyPr>
          <a:lstStyle/>
          <a:p>
            <a:pPr>
              <a:lnSpc>
                <a:spcPct val="90000"/>
              </a:lnSpc>
              <a:spcBef>
                <a:spcPts val="750"/>
              </a:spcBef>
              <a:buSzPts val="2700"/>
            </a:pPr>
            <a:r>
              <a:rPr lang="en-US" sz="2200" b="1" dirty="0" err="1">
                <a:solidFill>
                  <a:schemeClr val="bg1">
                    <a:lumMod val="95000"/>
                  </a:schemeClr>
                </a:solidFill>
                <a:latin typeface="Lora"/>
                <a:ea typeface="Lora"/>
                <a:cs typeface="Lora"/>
                <a:sym typeface="Lora"/>
              </a:rPr>
              <a:t>II.Khảo</a:t>
            </a:r>
            <a:r>
              <a:rPr lang="en-US" sz="2200" b="1" dirty="0">
                <a:solidFill>
                  <a:schemeClr val="bg1">
                    <a:lumMod val="95000"/>
                  </a:schemeClr>
                </a:solidFill>
                <a:latin typeface="Lora"/>
                <a:ea typeface="Lora"/>
                <a:cs typeface="Lora"/>
                <a:sym typeface="Lora"/>
              </a:rPr>
              <a:t> </a:t>
            </a:r>
            <a:r>
              <a:rPr lang="en-US" sz="2200" b="1" dirty="0" err="1">
                <a:solidFill>
                  <a:schemeClr val="bg1">
                    <a:lumMod val="95000"/>
                  </a:schemeClr>
                </a:solidFill>
                <a:latin typeface="Lora"/>
                <a:ea typeface="Lora"/>
                <a:cs typeface="Lora"/>
                <a:sym typeface="Lora"/>
              </a:rPr>
              <a:t>sát</a:t>
            </a:r>
            <a:r>
              <a:rPr lang="en-US" sz="2200" b="1" dirty="0">
                <a:solidFill>
                  <a:schemeClr val="bg1">
                    <a:lumMod val="95000"/>
                  </a:schemeClr>
                </a:solidFill>
                <a:latin typeface="Lora"/>
                <a:ea typeface="Lora"/>
                <a:cs typeface="Lora"/>
                <a:sym typeface="Lora"/>
              </a:rPr>
              <a:t> </a:t>
            </a:r>
            <a:r>
              <a:rPr lang="en-US" sz="2200" b="1" dirty="0" err="1">
                <a:solidFill>
                  <a:schemeClr val="bg1">
                    <a:lumMod val="95000"/>
                  </a:schemeClr>
                </a:solidFill>
                <a:latin typeface="Lora"/>
                <a:ea typeface="Lora"/>
                <a:cs typeface="Lora"/>
                <a:sym typeface="Lora"/>
              </a:rPr>
              <a:t>và</a:t>
            </a:r>
            <a:r>
              <a:rPr lang="en-US" sz="2200" b="1" dirty="0">
                <a:solidFill>
                  <a:schemeClr val="bg1">
                    <a:lumMod val="95000"/>
                  </a:schemeClr>
                </a:solidFill>
                <a:latin typeface="Lora"/>
                <a:ea typeface="Lora"/>
                <a:cs typeface="Lora"/>
                <a:sym typeface="Lora"/>
              </a:rPr>
              <a:t> </a:t>
            </a:r>
            <a:r>
              <a:rPr lang="en-US" sz="2200" b="1" dirty="0" err="1">
                <a:solidFill>
                  <a:schemeClr val="bg1">
                    <a:lumMod val="95000"/>
                  </a:schemeClr>
                </a:solidFill>
                <a:latin typeface="Lora"/>
                <a:ea typeface="Lora"/>
                <a:cs typeface="Lora"/>
                <a:sym typeface="Lora"/>
              </a:rPr>
              <a:t>phân</a:t>
            </a:r>
            <a:r>
              <a:rPr lang="en-US" sz="2200" b="1" dirty="0">
                <a:solidFill>
                  <a:schemeClr val="bg1">
                    <a:lumMod val="95000"/>
                  </a:schemeClr>
                </a:solidFill>
                <a:latin typeface="Lora"/>
                <a:ea typeface="Lora"/>
                <a:cs typeface="Lora"/>
                <a:sym typeface="Lora"/>
              </a:rPr>
              <a:t> </a:t>
            </a:r>
            <a:r>
              <a:rPr lang="en-US" sz="2200" b="1" dirty="0" err="1">
                <a:solidFill>
                  <a:schemeClr val="bg1">
                    <a:lumMod val="95000"/>
                  </a:schemeClr>
                </a:solidFill>
                <a:latin typeface="Lora"/>
                <a:ea typeface="Lora"/>
                <a:cs typeface="Lora"/>
                <a:sym typeface="Lora"/>
              </a:rPr>
              <a:t>tích</a:t>
            </a:r>
            <a:r>
              <a:rPr lang="en-US" sz="2200" b="1" dirty="0">
                <a:solidFill>
                  <a:schemeClr val="bg1">
                    <a:lumMod val="95000"/>
                  </a:schemeClr>
                </a:solidFill>
                <a:latin typeface="Lora"/>
                <a:ea typeface="Lora"/>
                <a:cs typeface="Lora"/>
                <a:sym typeface="Lora"/>
              </a:rPr>
              <a:t> </a:t>
            </a:r>
            <a:r>
              <a:rPr lang="en-US" sz="2200" b="1" dirty="0" err="1">
                <a:solidFill>
                  <a:schemeClr val="bg1">
                    <a:lumMod val="95000"/>
                  </a:schemeClr>
                </a:solidFill>
                <a:latin typeface="Lora"/>
                <a:ea typeface="Lora"/>
                <a:cs typeface="Lora"/>
                <a:sym typeface="Lora"/>
              </a:rPr>
              <a:t>yêu</a:t>
            </a:r>
            <a:r>
              <a:rPr lang="en-US" sz="2200" b="1" dirty="0">
                <a:solidFill>
                  <a:schemeClr val="bg1">
                    <a:lumMod val="95000"/>
                  </a:schemeClr>
                </a:solidFill>
                <a:latin typeface="Lora"/>
                <a:ea typeface="Lora"/>
                <a:cs typeface="Lora"/>
                <a:sym typeface="Lora"/>
              </a:rPr>
              <a:t> </a:t>
            </a:r>
            <a:r>
              <a:rPr lang="en-US" sz="2200" b="1" dirty="0" err="1">
                <a:solidFill>
                  <a:schemeClr val="bg1">
                    <a:lumMod val="95000"/>
                  </a:schemeClr>
                </a:solidFill>
                <a:latin typeface="Lora"/>
                <a:ea typeface="Lora"/>
                <a:cs typeface="Lora"/>
                <a:sym typeface="Lora"/>
              </a:rPr>
              <a:t>cầu</a:t>
            </a:r>
            <a:endParaRPr sz="2200" b="1" dirty="0">
              <a:solidFill>
                <a:schemeClr val="bg1">
                  <a:lumMod val="95000"/>
                </a:schemeClr>
              </a:solidFill>
              <a:latin typeface="Lora"/>
              <a:ea typeface="Lora"/>
              <a:cs typeface="Lora"/>
              <a:sym typeface="Lora"/>
            </a:endParaRPr>
          </a:p>
        </p:txBody>
      </p:sp>
      <p:sp>
        <p:nvSpPr>
          <p:cNvPr id="77" name="Google Shape;77;ge21b73731a_0_44"/>
          <p:cNvSpPr txBox="1"/>
          <p:nvPr/>
        </p:nvSpPr>
        <p:spPr>
          <a:xfrm>
            <a:off x="4696688" y="3099256"/>
            <a:ext cx="4346550" cy="545768"/>
          </a:xfrm>
          <a:prstGeom prst="rect">
            <a:avLst/>
          </a:prstGeom>
          <a:noFill/>
          <a:ln>
            <a:noFill/>
          </a:ln>
        </p:spPr>
        <p:txBody>
          <a:bodyPr spcFirstLastPara="1" wrap="square" lIns="68569" tIns="68569" rIns="68569" bIns="68569" anchor="t" anchorCtr="0">
            <a:spAutoFit/>
          </a:bodyPr>
          <a:lstStyle/>
          <a:p>
            <a:pPr>
              <a:lnSpc>
                <a:spcPct val="90000"/>
              </a:lnSpc>
              <a:spcBef>
                <a:spcPts val="750"/>
              </a:spcBef>
              <a:buSzPts val="2700"/>
            </a:pPr>
            <a:r>
              <a:rPr lang="en-US" sz="2200" b="1" dirty="0" err="1">
                <a:solidFill>
                  <a:schemeClr val="bg1">
                    <a:lumMod val="95000"/>
                  </a:schemeClr>
                </a:solidFill>
                <a:latin typeface="Lora"/>
                <a:ea typeface="Lora"/>
                <a:cs typeface="Lora"/>
                <a:sym typeface="Lora"/>
              </a:rPr>
              <a:t>III.Phân</a:t>
            </a:r>
            <a:r>
              <a:rPr lang="en-US" sz="2200" b="1" dirty="0">
                <a:solidFill>
                  <a:schemeClr val="bg1">
                    <a:lumMod val="95000"/>
                  </a:schemeClr>
                </a:solidFill>
                <a:latin typeface="Lora"/>
                <a:ea typeface="Lora"/>
                <a:cs typeface="Lora"/>
                <a:sym typeface="Lora"/>
              </a:rPr>
              <a:t> </a:t>
            </a:r>
            <a:r>
              <a:rPr lang="en-US" sz="2200" b="1" dirty="0" err="1">
                <a:solidFill>
                  <a:schemeClr val="bg1">
                    <a:lumMod val="95000"/>
                  </a:schemeClr>
                </a:solidFill>
                <a:latin typeface="Lora"/>
                <a:ea typeface="Lora"/>
                <a:cs typeface="Lora"/>
                <a:sym typeface="Lora"/>
              </a:rPr>
              <a:t>tích</a:t>
            </a:r>
            <a:r>
              <a:rPr lang="en-US" sz="2200" b="1" dirty="0">
                <a:solidFill>
                  <a:schemeClr val="bg1">
                    <a:lumMod val="95000"/>
                  </a:schemeClr>
                </a:solidFill>
                <a:latin typeface="Lora"/>
                <a:ea typeface="Lora"/>
                <a:cs typeface="Lora"/>
                <a:sym typeface="Lora"/>
              </a:rPr>
              <a:t> </a:t>
            </a:r>
            <a:r>
              <a:rPr lang="en-US" sz="2200" b="1" dirty="0" err="1">
                <a:solidFill>
                  <a:schemeClr val="bg1">
                    <a:lumMod val="95000"/>
                  </a:schemeClr>
                </a:solidFill>
                <a:latin typeface="Lora"/>
                <a:ea typeface="Lora"/>
                <a:cs typeface="Lora"/>
                <a:sym typeface="Lora"/>
              </a:rPr>
              <a:t>thiết</a:t>
            </a:r>
            <a:r>
              <a:rPr lang="en-US" sz="2200" b="1" dirty="0">
                <a:solidFill>
                  <a:schemeClr val="bg1">
                    <a:lumMod val="95000"/>
                  </a:schemeClr>
                </a:solidFill>
                <a:latin typeface="Lora"/>
                <a:ea typeface="Lora"/>
                <a:cs typeface="Lora"/>
                <a:sym typeface="Lora"/>
              </a:rPr>
              <a:t> </a:t>
            </a:r>
            <a:r>
              <a:rPr lang="en-US" sz="2200" b="1" dirty="0" err="1">
                <a:solidFill>
                  <a:schemeClr val="bg1">
                    <a:lumMod val="95000"/>
                  </a:schemeClr>
                </a:solidFill>
                <a:latin typeface="Lora"/>
                <a:ea typeface="Lora"/>
                <a:cs typeface="Lora"/>
                <a:sym typeface="Lora"/>
              </a:rPr>
              <a:t>kế</a:t>
            </a:r>
            <a:r>
              <a:rPr lang="en-US" sz="2200" b="1" dirty="0">
                <a:solidFill>
                  <a:schemeClr val="bg1">
                    <a:lumMod val="95000"/>
                  </a:schemeClr>
                </a:solidFill>
                <a:latin typeface="Lora"/>
                <a:ea typeface="Lora"/>
                <a:cs typeface="Lora"/>
                <a:sym typeface="Lora"/>
              </a:rPr>
              <a:t> </a:t>
            </a:r>
            <a:r>
              <a:rPr lang="en-US" sz="2200" b="1" dirty="0" err="1">
                <a:solidFill>
                  <a:schemeClr val="bg1">
                    <a:lumMod val="95000"/>
                  </a:schemeClr>
                </a:solidFill>
                <a:latin typeface="Lora"/>
                <a:ea typeface="Lora"/>
                <a:cs typeface="Lora"/>
                <a:sym typeface="Lora"/>
              </a:rPr>
              <a:t>hệ</a:t>
            </a:r>
            <a:r>
              <a:rPr lang="en-US" sz="2200" b="1" dirty="0">
                <a:solidFill>
                  <a:schemeClr val="bg1">
                    <a:lumMod val="95000"/>
                  </a:schemeClr>
                </a:solidFill>
                <a:latin typeface="Lora"/>
                <a:ea typeface="Lora"/>
                <a:cs typeface="Lora"/>
                <a:sym typeface="Lora"/>
              </a:rPr>
              <a:t> </a:t>
            </a:r>
            <a:r>
              <a:rPr lang="en-US" sz="2200" b="1" dirty="0" err="1">
                <a:solidFill>
                  <a:schemeClr val="bg1">
                    <a:lumMod val="95000"/>
                  </a:schemeClr>
                </a:solidFill>
                <a:latin typeface="Lora"/>
                <a:ea typeface="Lora"/>
                <a:cs typeface="Lora"/>
                <a:sym typeface="Lora"/>
              </a:rPr>
              <a:t>thống</a:t>
            </a:r>
            <a:endParaRPr sz="2200" b="1" dirty="0">
              <a:solidFill>
                <a:schemeClr val="bg1">
                  <a:lumMod val="95000"/>
                </a:schemeClr>
              </a:solidFill>
              <a:latin typeface="Lora"/>
              <a:ea typeface="Lora"/>
              <a:cs typeface="Lora"/>
              <a:sym typeface="Lora"/>
            </a:endParaRPr>
          </a:p>
        </p:txBody>
      </p:sp>
      <p:sp>
        <p:nvSpPr>
          <p:cNvPr id="78" name="Google Shape;78;ge21b73731a_0_44"/>
          <p:cNvSpPr txBox="1"/>
          <p:nvPr/>
        </p:nvSpPr>
        <p:spPr>
          <a:xfrm>
            <a:off x="4696688" y="5115480"/>
            <a:ext cx="4447350" cy="545768"/>
          </a:xfrm>
          <a:prstGeom prst="rect">
            <a:avLst/>
          </a:prstGeom>
          <a:noFill/>
          <a:ln>
            <a:noFill/>
          </a:ln>
        </p:spPr>
        <p:txBody>
          <a:bodyPr spcFirstLastPara="1" wrap="square" lIns="68569" tIns="68569" rIns="68569" bIns="68569" anchor="t" anchorCtr="0">
            <a:spAutoFit/>
          </a:bodyPr>
          <a:lstStyle/>
          <a:p>
            <a:pPr>
              <a:lnSpc>
                <a:spcPct val="90000"/>
              </a:lnSpc>
              <a:spcBef>
                <a:spcPts val="750"/>
              </a:spcBef>
              <a:buSzPts val="2700"/>
            </a:pPr>
            <a:r>
              <a:rPr lang="en-US" sz="2200" b="1" dirty="0" err="1">
                <a:solidFill>
                  <a:schemeClr val="tx1"/>
                </a:solidFill>
                <a:latin typeface="Lora"/>
                <a:ea typeface="Lora"/>
                <a:cs typeface="Lora"/>
                <a:sym typeface="Lora"/>
              </a:rPr>
              <a:t>V.Kết</a:t>
            </a:r>
            <a:r>
              <a:rPr lang="en-US" sz="2200" b="1" dirty="0">
                <a:solidFill>
                  <a:schemeClr val="tx1"/>
                </a:solidFill>
                <a:latin typeface="Lora"/>
                <a:ea typeface="Lora"/>
                <a:cs typeface="Lora"/>
                <a:sym typeface="Lora"/>
              </a:rPr>
              <a:t> </a:t>
            </a:r>
            <a:r>
              <a:rPr lang="en-US" sz="2200" b="1" dirty="0" err="1">
                <a:solidFill>
                  <a:schemeClr val="tx1"/>
                </a:solidFill>
                <a:latin typeface="Lora"/>
                <a:ea typeface="Lora"/>
                <a:cs typeface="Lora"/>
                <a:sym typeface="Lora"/>
              </a:rPr>
              <a:t>luận</a:t>
            </a:r>
            <a:r>
              <a:rPr lang="en-US" sz="2200" b="1" dirty="0">
                <a:solidFill>
                  <a:schemeClr val="tx1"/>
                </a:solidFill>
                <a:latin typeface="Lora"/>
                <a:ea typeface="Lora"/>
                <a:cs typeface="Lora"/>
                <a:sym typeface="Lora"/>
              </a:rPr>
              <a:t> </a:t>
            </a:r>
            <a:r>
              <a:rPr lang="en-US" sz="2200" b="1" dirty="0" err="1">
                <a:solidFill>
                  <a:schemeClr val="tx1"/>
                </a:solidFill>
                <a:latin typeface="Lora"/>
                <a:ea typeface="Lora"/>
                <a:cs typeface="Lora"/>
                <a:sym typeface="Lora"/>
              </a:rPr>
              <a:t>và</a:t>
            </a:r>
            <a:r>
              <a:rPr lang="en-US" sz="2200" b="1" dirty="0">
                <a:solidFill>
                  <a:schemeClr val="tx1"/>
                </a:solidFill>
                <a:latin typeface="Lora"/>
                <a:ea typeface="Lora"/>
                <a:cs typeface="Lora"/>
                <a:sym typeface="Lora"/>
              </a:rPr>
              <a:t> </a:t>
            </a:r>
            <a:r>
              <a:rPr lang="en-US" sz="2200" b="1" dirty="0" err="1">
                <a:solidFill>
                  <a:schemeClr val="tx1"/>
                </a:solidFill>
                <a:latin typeface="Lora"/>
                <a:ea typeface="Lora"/>
                <a:cs typeface="Lora"/>
                <a:sym typeface="Lora"/>
              </a:rPr>
              <a:t>hướng</a:t>
            </a:r>
            <a:r>
              <a:rPr lang="en-US" sz="2200" b="1" dirty="0">
                <a:solidFill>
                  <a:schemeClr val="tx1"/>
                </a:solidFill>
                <a:latin typeface="Lora"/>
                <a:ea typeface="Lora"/>
                <a:cs typeface="Lora"/>
                <a:sym typeface="Lora"/>
              </a:rPr>
              <a:t> </a:t>
            </a:r>
            <a:r>
              <a:rPr lang="en-US" sz="2200" b="1" dirty="0" err="1">
                <a:solidFill>
                  <a:schemeClr val="tx1"/>
                </a:solidFill>
                <a:latin typeface="Lora"/>
                <a:ea typeface="Lora"/>
                <a:cs typeface="Lora"/>
                <a:sym typeface="Lora"/>
              </a:rPr>
              <a:t>phát</a:t>
            </a:r>
            <a:r>
              <a:rPr lang="en-US" sz="2200" b="1" dirty="0">
                <a:solidFill>
                  <a:schemeClr val="tx1"/>
                </a:solidFill>
                <a:latin typeface="Lora"/>
                <a:ea typeface="Lora"/>
                <a:cs typeface="Lora"/>
                <a:sym typeface="Lora"/>
              </a:rPr>
              <a:t> </a:t>
            </a:r>
            <a:r>
              <a:rPr lang="en-US" sz="2200" b="1" dirty="0" err="1">
                <a:solidFill>
                  <a:schemeClr val="tx1"/>
                </a:solidFill>
                <a:latin typeface="Lora"/>
                <a:ea typeface="Lora"/>
                <a:cs typeface="Lora"/>
                <a:sym typeface="Lora"/>
              </a:rPr>
              <a:t>triển</a:t>
            </a:r>
            <a:endParaRPr sz="2200" b="1" dirty="0">
              <a:solidFill>
                <a:schemeClr val="tx1"/>
              </a:solidFill>
              <a:latin typeface="Lora"/>
              <a:ea typeface="Lora"/>
              <a:cs typeface="Lora"/>
              <a:sym typeface="Lora"/>
            </a:endParaRPr>
          </a:p>
        </p:txBody>
      </p:sp>
      <p:sp>
        <p:nvSpPr>
          <p:cNvPr id="80" name="Google Shape;80;ge21b73731a_0_44"/>
          <p:cNvSpPr txBox="1"/>
          <p:nvPr/>
        </p:nvSpPr>
        <p:spPr>
          <a:xfrm>
            <a:off x="4696688" y="4149080"/>
            <a:ext cx="4447350" cy="545768"/>
          </a:xfrm>
          <a:prstGeom prst="rect">
            <a:avLst/>
          </a:prstGeom>
          <a:noFill/>
          <a:ln>
            <a:noFill/>
          </a:ln>
        </p:spPr>
        <p:txBody>
          <a:bodyPr spcFirstLastPara="1" wrap="square" lIns="68569" tIns="68569" rIns="68569" bIns="68569" anchor="t" anchorCtr="0">
            <a:spAutoFit/>
          </a:bodyPr>
          <a:lstStyle/>
          <a:p>
            <a:pPr>
              <a:lnSpc>
                <a:spcPct val="90000"/>
              </a:lnSpc>
              <a:spcBef>
                <a:spcPts val="750"/>
              </a:spcBef>
              <a:buSzPts val="2700"/>
            </a:pPr>
            <a:r>
              <a:rPr lang="en-US" sz="2200" b="1" dirty="0" err="1">
                <a:solidFill>
                  <a:schemeClr val="bg1">
                    <a:lumMod val="95000"/>
                  </a:schemeClr>
                </a:solidFill>
                <a:latin typeface="Lora"/>
                <a:ea typeface="Lora"/>
                <a:cs typeface="Lora"/>
                <a:sym typeface="Lora"/>
              </a:rPr>
              <a:t>IV.Triển</a:t>
            </a:r>
            <a:r>
              <a:rPr lang="en-US" sz="2200" b="1" dirty="0">
                <a:solidFill>
                  <a:schemeClr val="bg1">
                    <a:lumMod val="95000"/>
                  </a:schemeClr>
                </a:solidFill>
                <a:latin typeface="Lora"/>
                <a:ea typeface="Lora"/>
                <a:cs typeface="Lora"/>
                <a:sym typeface="Lora"/>
              </a:rPr>
              <a:t> </a:t>
            </a:r>
            <a:r>
              <a:rPr lang="en-US" sz="2200" b="1" dirty="0" err="1">
                <a:solidFill>
                  <a:schemeClr val="bg1">
                    <a:lumMod val="95000"/>
                  </a:schemeClr>
                </a:solidFill>
                <a:latin typeface="Lora"/>
                <a:ea typeface="Lora"/>
                <a:cs typeface="Lora"/>
                <a:sym typeface="Lora"/>
              </a:rPr>
              <a:t>khai</a:t>
            </a:r>
            <a:r>
              <a:rPr lang="en-US" sz="2200" b="1" dirty="0">
                <a:solidFill>
                  <a:schemeClr val="bg1">
                    <a:lumMod val="95000"/>
                  </a:schemeClr>
                </a:solidFill>
                <a:latin typeface="Lora"/>
                <a:ea typeface="Lora"/>
                <a:cs typeface="Lora"/>
                <a:sym typeface="Lora"/>
              </a:rPr>
              <a:t> </a:t>
            </a:r>
            <a:r>
              <a:rPr lang="en-US" sz="2200" b="1" dirty="0" err="1">
                <a:solidFill>
                  <a:schemeClr val="bg1">
                    <a:lumMod val="95000"/>
                  </a:schemeClr>
                </a:solidFill>
                <a:latin typeface="Lora"/>
                <a:ea typeface="Lora"/>
                <a:cs typeface="Lora"/>
                <a:sym typeface="Lora"/>
              </a:rPr>
              <a:t>và</a:t>
            </a:r>
            <a:r>
              <a:rPr lang="en-US" sz="2200" b="1" dirty="0">
                <a:solidFill>
                  <a:schemeClr val="bg1">
                    <a:lumMod val="95000"/>
                  </a:schemeClr>
                </a:solidFill>
                <a:latin typeface="Lora"/>
                <a:ea typeface="Lora"/>
                <a:cs typeface="Lora"/>
                <a:sym typeface="Lora"/>
              </a:rPr>
              <a:t> </a:t>
            </a:r>
            <a:r>
              <a:rPr lang="en-US" sz="2200" b="1" dirty="0" err="1">
                <a:solidFill>
                  <a:schemeClr val="bg1">
                    <a:lumMod val="95000"/>
                  </a:schemeClr>
                </a:solidFill>
                <a:latin typeface="Lora"/>
                <a:ea typeface="Lora"/>
                <a:cs typeface="Lora"/>
                <a:sym typeface="Lora"/>
              </a:rPr>
              <a:t>cài</a:t>
            </a:r>
            <a:r>
              <a:rPr lang="en-US" sz="2200" b="1" dirty="0">
                <a:solidFill>
                  <a:schemeClr val="bg1">
                    <a:lumMod val="95000"/>
                  </a:schemeClr>
                </a:solidFill>
                <a:latin typeface="Lora"/>
                <a:ea typeface="Lora"/>
                <a:cs typeface="Lora"/>
                <a:sym typeface="Lora"/>
              </a:rPr>
              <a:t> </a:t>
            </a:r>
            <a:r>
              <a:rPr lang="en-US" sz="2200" b="1" dirty="0" err="1">
                <a:solidFill>
                  <a:schemeClr val="bg1">
                    <a:lumMod val="95000"/>
                  </a:schemeClr>
                </a:solidFill>
                <a:latin typeface="Lora"/>
                <a:ea typeface="Lora"/>
                <a:cs typeface="Lora"/>
                <a:sym typeface="Lora"/>
              </a:rPr>
              <a:t>đặt</a:t>
            </a:r>
            <a:endParaRPr sz="2200" b="1" dirty="0">
              <a:solidFill>
                <a:schemeClr val="bg1">
                  <a:lumMod val="95000"/>
                </a:schemeClr>
              </a:solidFill>
              <a:latin typeface="Lora"/>
              <a:ea typeface="Lora"/>
              <a:cs typeface="Lora"/>
              <a:sym typeface="Lora"/>
            </a:endParaRPr>
          </a:p>
        </p:txBody>
      </p:sp>
    </p:spTree>
    <p:extLst>
      <p:ext uri="{BB962C8B-B14F-4D97-AF65-F5344CB8AC3E}">
        <p14:creationId xmlns:p14="http://schemas.microsoft.com/office/powerpoint/2010/main" val="35224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10" presetClass="entr" presetSubtype="0" fill="hold"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fade">
                                      <p:cBhvr>
                                        <p:cTn id="10" dur="500"/>
                                        <p:tgtEl>
                                          <p:spTgt spid="76"/>
                                        </p:tgtEl>
                                      </p:cBhvr>
                                    </p:animEffect>
                                  </p:childTnLst>
                                </p:cTn>
                              </p:par>
                              <p:par>
                                <p:cTn id="11" presetID="10" presetClass="entr" presetSubtype="0" fill="hold"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nodeType="withEffect">
                                  <p:stCondLst>
                                    <p:cond delay="0"/>
                                  </p:stCondLst>
                                  <p:childTnLst>
                                    <p:set>
                                      <p:cBhvr>
                                        <p:cTn id="15" dur="1" fill="hold">
                                          <p:stCondLst>
                                            <p:cond delay="0"/>
                                          </p:stCondLst>
                                        </p:cTn>
                                        <p:tgtEl>
                                          <p:spTgt spid="80"/>
                                        </p:tgtEl>
                                        <p:attrNameLst>
                                          <p:attrName>style.visibility</p:attrName>
                                        </p:attrNameLst>
                                      </p:cBhvr>
                                      <p:to>
                                        <p:strVal val="visible"/>
                                      </p:to>
                                    </p:set>
                                    <p:animEffect transition="in" filter="fade">
                                      <p:cBhvr>
                                        <p:cTn id="16" dur="500"/>
                                        <p:tgtEl>
                                          <p:spTgt spid="80"/>
                                        </p:tgtEl>
                                      </p:cBhvr>
                                    </p:animEffect>
                                  </p:childTnLst>
                                </p:cTn>
                              </p:par>
                              <p:par>
                                <p:cTn id="17" presetID="10" presetClass="entr" presetSubtype="0" fill="hold" nodeType="with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8"/>
          <p:cNvSpPr txBox="1">
            <a:spLocks noGrp="1"/>
          </p:cNvSpPr>
          <p:nvPr>
            <p:ph type="title"/>
          </p:nvPr>
        </p:nvSpPr>
        <p:spPr>
          <a:xfrm>
            <a:off x="254052" y="184589"/>
            <a:ext cx="8635896" cy="436099"/>
          </a:xfrm>
          <a:prstGeom prst="rect">
            <a:avLst/>
          </a:prstGeom>
          <a:noFill/>
          <a:ln>
            <a:noFill/>
          </a:ln>
        </p:spPr>
        <p:txBody>
          <a:bodyPr spcFirstLastPara="1" wrap="square" lIns="68569" tIns="34275" rIns="68569" bIns="34275" anchor="t" anchorCtr="0">
            <a:noAutofit/>
          </a:bodyPr>
          <a:lstStyle/>
          <a:p>
            <a:r>
              <a:rPr lang="en-US" sz="2400" dirty="0" err="1">
                <a:latin typeface="Lora"/>
                <a:ea typeface="Lora"/>
                <a:cs typeface="Lora"/>
                <a:sym typeface="Lora"/>
              </a:rPr>
              <a:t>Kết</a:t>
            </a:r>
            <a:r>
              <a:rPr lang="en-US" sz="2400" dirty="0">
                <a:latin typeface="Lora"/>
                <a:ea typeface="Lora"/>
                <a:cs typeface="Lora"/>
                <a:sym typeface="Lora"/>
              </a:rPr>
              <a:t> </a:t>
            </a:r>
            <a:r>
              <a:rPr lang="en-US" sz="2400" dirty="0" err="1">
                <a:latin typeface="Lora"/>
                <a:ea typeface="Lora"/>
                <a:cs typeface="Lora"/>
                <a:sym typeface="Lora"/>
              </a:rPr>
              <a:t>luận</a:t>
            </a:r>
            <a:endParaRPr sz="2400" dirty="0">
              <a:latin typeface="Lora"/>
              <a:ea typeface="Lora"/>
              <a:cs typeface="Lora"/>
              <a:sym typeface="Lora"/>
            </a:endParaRPr>
          </a:p>
        </p:txBody>
      </p:sp>
      <p:sp>
        <p:nvSpPr>
          <p:cNvPr id="238" name="Google Shape;238;p18"/>
          <p:cNvSpPr txBox="1">
            <a:spLocks noGrp="1"/>
          </p:cNvSpPr>
          <p:nvPr>
            <p:ph type="sldNum" idx="12"/>
          </p:nvPr>
        </p:nvSpPr>
        <p:spPr>
          <a:xfrm>
            <a:off x="6867383" y="6492876"/>
            <a:ext cx="2057400" cy="365125"/>
          </a:xfrm>
          <a:prstGeom prst="rect">
            <a:avLst/>
          </a:prstGeom>
          <a:noFill/>
          <a:ln>
            <a:noFill/>
          </a:ln>
        </p:spPr>
        <p:txBody>
          <a:bodyPr spcFirstLastPara="1" wrap="square" lIns="68569" tIns="34275" rIns="68569" bIns="34275" anchor="t" anchorCtr="0">
            <a:noAutofit/>
          </a:bodyPr>
          <a:lstStyle/>
          <a:p>
            <a:fld id="{00000000-1234-1234-1234-123412341234}" type="slidenum">
              <a:rPr lang="en-US"/>
              <a:pPr/>
              <a:t>24</a:t>
            </a:fld>
            <a:endParaRPr/>
          </a:p>
        </p:txBody>
      </p:sp>
      <p:sp>
        <p:nvSpPr>
          <p:cNvPr id="239" name="Google Shape;239;p18"/>
          <p:cNvSpPr txBox="1"/>
          <p:nvPr/>
        </p:nvSpPr>
        <p:spPr>
          <a:xfrm>
            <a:off x="5461971" y="1308063"/>
            <a:ext cx="2301075" cy="330830"/>
          </a:xfrm>
          <a:prstGeom prst="rect">
            <a:avLst/>
          </a:prstGeom>
          <a:noFill/>
          <a:ln>
            <a:noFill/>
          </a:ln>
        </p:spPr>
        <p:txBody>
          <a:bodyPr spcFirstLastPara="1" wrap="square" lIns="68569" tIns="34275" rIns="68569" bIns="34275" anchor="t" anchorCtr="0">
            <a:spAutoFit/>
          </a:bodyPr>
          <a:lstStyle/>
          <a:p>
            <a:pPr>
              <a:buSzPts val="1900"/>
            </a:pPr>
            <a:r>
              <a:rPr lang="en-US" sz="1700" b="1">
                <a:solidFill>
                  <a:srgbClr val="C00000"/>
                </a:solidFill>
                <a:latin typeface="Lora"/>
                <a:ea typeface="Lora"/>
                <a:cs typeface="Lora"/>
                <a:sym typeface="Lora"/>
              </a:rPr>
              <a:t>Phần mềm</a:t>
            </a:r>
            <a:endParaRPr sz="1700" b="1">
              <a:solidFill>
                <a:srgbClr val="C00000"/>
              </a:solidFill>
              <a:latin typeface="Lora"/>
              <a:ea typeface="Lora"/>
              <a:cs typeface="Lora"/>
              <a:sym typeface="Lora"/>
            </a:endParaRPr>
          </a:p>
        </p:txBody>
      </p:sp>
      <p:sp>
        <p:nvSpPr>
          <p:cNvPr id="240" name="Google Shape;240;p18"/>
          <p:cNvSpPr txBox="1"/>
          <p:nvPr/>
        </p:nvSpPr>
        <p:spPr>
          <a:xfrm>
            <a:off x="5461960" y="1989838"/>
            <a:ext cx="2851650" cy="715550"/>
          </a:xfrm>
          <a:prstGeom prst="rect">
            <a:avLst/>
          </a:prstGeom>
          <a:noFill/>
          <a:ln>
            <a:noFill/>
          </a:ln>
        </p:spPr>
        <p:txBody>
          <a:bodyPr spcFirstLastPara="1" wrap="square" lIns="68569" tIns="34275" rIns="68569" bIns="34275" anchor="t" anchorCtr="0">
            <a:spAutoFit/>
          </a:bodyPr>
          <a:lstStyle/>
          <a:p>
            <a:pPr>
              <a:buSzPts val="1800"/>
            </a:pPr>
            <a:r>
              <a:rPr lang="en-US" sz="1400" dirty="0" err="1">
                <a:solidFill>
                  <a:schemeClr val="dk1"/>
                </a:solidFill>
                <a:latin typeface="Lora"/>
                <a:ea typeface="Lora"/>
                <a:cs typeface="Lora"/>
                <a:sym typeface="Lora"/>
              </a:rPr>
              <a:t>Đầy</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đủ</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các</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chức</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năng</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cơ</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bản</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của</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một</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hệ</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thống</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quản</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lý</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khám</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chữa</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bệnh</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cho</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bệnh</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viện</a:t>
            </a:r>
            <a:endParaRPr sz="1400" dirty="0">
              <a:solidFill>
                <a:schemeClr val="dk1"/>
              </a:solidFill>
              <a:latin typeface="Lora"/>
              <a:ea typeface="Lora"/>
              <a:cs typeface="Lora"/>
              <a:sym typeface="Lora"/>
            </a:endParaRPr>
          </a:p>
        </p:txBody>
      </p:sp>
      <p:sp>
        <p:nvSpPr>
          <p:cNvPr id="241" name="Google Shape;241;p18"/>
          <p:cNvSpPr txBox="1"/>
          <p:nvPr/>
        </p:nvSpPr>
        <p:spPr>
          <a:xfrm>
            <a:off x="5461960" y="2875562"/>
            <a:ext cx="2971800" cy="500107"/>
          </a:xfrm>
          <a:prstGeom prst="rect">
            <a:avLst/>
          </a:prstGeom>
          <a:noFill/>
          <a:ln>
            <a:noFill/>
          </a:ln>
        </p:spPr>
        <p:txBody>
          <a:bodyPr spcFirstLastPara="1" wrap="square" lIns="68569" tIns="34275" rIns="68569" bIns="34275" anchor="t" anchorCtr="0">
            <a:spAutoFit/>
          </a:bodyPr>
          <a:lstStyle/>
          <a:p>
            <a:pPr>
              <a:buSzPts val="1800"/>
            </a:pPr>
            <a:r>
              <a:rPr lang="en-US" sz="1400">
                <a:solidFill>
                  <a:schemeClr val="dk1"/>
                </a:solidFill>
                <a:latin typeface="Lora"/>
                <a:ea typeface="Lora"/>
                <a:cs typeface="Lora"/>
                <a:sym typeface="Lora"/>
              </a:rPr>
              <a:t>Có tính ứng dụng cao, có thể đưa vào áp dụng trong thực tế</a:t>
            </a:r>
            <a:endParaRPr sz="1400">
              <a:solidFill>
                <a:schemeClr val="dk1"/>
              </a:solidFill>
              <a:latin typeface="Lora"/>
              <a:ea typeface="Lora"/>
              <a:cs typeface="Lora"/>
              <a:sym typeface="Lora"/>
            </a:endParaRPr>
          </a:p>
        </p:txBody>
      </p:sp>
      <p:sp>
        <p:nvSpPr>
          <p:cNvPr id="242" name="Google Shape;242;p18"/>
          <p:cNvSpPr txBox="1"/>
          <p:nvPr/>
        </p:nvSpPr>
        <p:spPr>
          <a:xfrm>
            <a:off x="831245" y="1308075"/>
            <a:ext cx="2301075" cy="330830"/>
          </a:xfrm>
          <a:prstGeom prst="rect">
            <a:avLst/>
          </a:prstGeom>
          <a:noFill/>
          <a:ln>
            <a:noFill/>
          </a:ln>
        </p:spPr>
        <p:txBody>
          <a:bodyPr spcFirstLastPara="1" wrap="square" lIns="68569" tIns="34275" rIns="68569" bIns="34275" anchor="t" anchorCtr="0">
            <a:spAutoFit/>
          </a:bodyPr>
          <a:lstStyle/>
          <a:p>
            <a:pPr>
              <a:buSzPts val="1900"/>
            </a:pPr>
            <a:r>
              <a:rPr lang="en-US" sz="1700" b="1">
                <a:solidFill>
                  <a:srgbClr val="C00000"/>
                </a:solidFill>
                <a:latin typeface="Lora"/>
                <a:ea typeface="Lora"/>
                <a:cs typeface="Lora"/>
                <a:sym typeface="Lora"/>
              </a:rPr>
              <a:t>Học tập</a:t>
            </a:r>
            <a:endParaRPr sz="1700" b="1">
              <a:solidFill>
                <a:srgbClr val="C00000"/>
              </a:solidFill>
              <a:latin typeface="Lora"/>
              <a:ea typeface="Lora"/>
              <a:cs typeface="Lora"/>
              <a:sym typeface="Lora"/>
            </a:endParaRPr>
          </a:p>
        </p:txBody>
      </p:sp>
      <p:sp>
        <p:nvSpPr>
          <p:cNvPr id="243" name="Google Shape;243;p18"/>
          <p:cNvSpPr txBox="1"/>
          <p:nvPr/>
        </p:nvSpPr>
        <p:spPr>
          <a:xfrm>
            <a:off x="831236" y="1989832"/>
            <a:ext cx="2810925" cy="715550"/>
          </a:xfrm>
          <a:prstGeom prst="rect">
            <a:avLst/>
          </a:prstGeom>
          <a:noFill/>
          <a:ln>
            <a:noFill/>
          </a:ln>
        </p:spPr>
        <p:txBody>
          <a:bodyPr spcFirstLastPara="1" wrap="square" lIns="68569" tIns="34275" rIns="68569" bIns="34275" anchor="t" anchorCtr="0">
            <a:spAutoFit/>
          </a:bodyPr>
          <a:lstStyle/>
          <a:p>
            <a:pPr>
              <a:buSzPts val="1800"/>
            </a:pPr>
            <a:r>
              <a:rPr lang="en-US" sz="1400" dirty="0" err="1">
                <a:solidFill>
                  <a:schemeClr val="dk1"/>
                </a:solidFill>
                <a:latin typeface="Lora"/>
                <a:ea typeface="Lora"/>
                <a:cs typeface="Lora"/>
                <a:sym typeface="Lora"/>
              </a:rPr>
              <a:t>Hệ</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thống</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hóa</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toàn</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bộ</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kiến</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thức</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về</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kiến</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trúc</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quy</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trình</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phát</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triển</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phần</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mềm</a:t>
            </a:r>
            <a:endParaRPr sz="1400" dirty="0">
              <a:solidFill>
                <a:schemeClr val="dk1"/>
              </a:solidFill>
              <a:latin typeface="Lora"/>
              <a:ea typeface="Lora"/>
              <a:cs typeface="Lora"/>
              <a:sym typeface="Lora"/>
            </a:endParaRPr>
          </a:p>
        </p:txBody>
      </p:sp>
      <p:sp>
        <p:nvSpPr>
          <p:cNvPr id="244" name="Google Shape;244;p18"/>
          <p:cNvSpPr txBox="1"/>
          <p:nvPr/>
        </p:nvSpPr>
        <p:spPr>
          <a:xfrm>
            <a:off x="831235" y="3944785"/>
            <a:ext cx="2914650" cy="500107"/>
          </a:xfrm>
          <a:prstGeom prst="rect">
            <a:avLst/>
          </a:prstGeom>
          <a:noFill/>
          <a:ln>
            <a:noFill/>
          </a:ln>
        </p:spPr>
        <p:txBody>
          <a:bodyPr spcFirstLastPara="1" wrap="square" lIns="68569" tIns="34275" rIns="68569" bIns="34275" anchor="t" anchorCtr="0">
            <a:spAutoFit/>
          </a:bodyPr>
          <a:lstStyle/>
          <a:p>
            <a:pPr>
              <a:buSzPts val="1800"/>
            </a:pPr>
            <a:r>
              <a:rPr lang="en-US" sz="1400" dirty="0" err="1">
                <a:solidFill>
                  <a:schemeClr val="dk1"/>
                </a:solidFill>
                <a:latin typeface="Lora"/>
                <a:ea typeface="Lora"/>
                <a:cs typeface="Lora"/>
                <a:sym typeface="Lora"/>
              </a:rPr>
              <a:t>Không</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ngừng</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nỗ</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lực</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học</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hỏi</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để</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cải</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thiện</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điểm</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yếu</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của</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bản</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thân</a:t>
            </a:r>
            <a:endParaRPr sz="1400" dirty="0">
              <a:solidFill>
                <a:schemeClr val="dk1"/>
              </a:solidFill>
              <a:latin typeface="Lora"/>
              <a:ea typeface="Lora"/>
              <a:cs typeface="Lora"/>
              <a:sym typeface="Lora"/>
            </a:endParaRPr>
          </a:p>
        </p:txBody>
      </p:sp>
      <p:sp>
        <p:nvSpPr>
          <p:cNvPr id="245" name="Google Shape;245;p18"/>
          <p:cNvSpPr txBox="1"/>
          <p:nvPr/>
        </p:nvSpPr>
        <p:spPr>
          <a:xfrm>
            <a:off x="831236" y="3105758"/>
            <a:ext cx="2810925" cy="500107"/>
          </a:xfrm>
          <a:prstGeom prst="rect">
            <a:avLst/>
          </a:prstGeom>
          <a:noFill/>
          <a:ln>
            <a:noFill/>
          </a:ln>
        </p:spPr>
        <p:txBody>
          <a:bodyPr spcFirstLastPara="1" wrap="square" lIns="68569" tIns="34275" rIns="68569" bIns="34275" anchor="t" anchorCtr="0">
            <a:spAutoFit/>
          </a:bodyPr>
          <a:lstStyle/>
          <a:p>
            <a:pPr>
              <a:buSzPts val="1800"/>
            </a:pPr>
            <a:r>
              <a:rPr lang="en-US" sz="1400">
                <a:solidFill>
                  <a:schemeClr val="dk1"/>
                </a:solidFill>
                <a:latin typeface="Lora"/>
                <a:ea typeface="Lora"/>
                <a:cs typeface="Lora"/>
                <a:sym typeface="Lora"/>
              </a:rPr>
              <a:t>Đã tự xây dựng được một phần mềm hoàn chỉnh.</a:t>
            </a:r>
            <a:endParaRPr sz="1400">
              <a:solidFill>
                <a:schemeClr val="dk1"/>
              </a:solidFill>
              <a:latin typeface="Lora"/>
              <a:ea typeface="Lora"/>
              <a:cs typeface="Lora"/>
              <a:sym typeface="Lor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ge21b73731a_0_94"/>
          <p:cNvSpPr txBox="1">
            <a:spLocks noGrp="1"/>
          </p:cNvSpPr>
          <p:nvPr>
            <p:ph type="title"/>
          </p:nvPr>
        </p:nvSpPr>
        <p:spPr>
          <a:xfrm>
            <a:off x="254052" y="184488"/>
            <a:ext cx="8635950" cy="436200"/>
          </a:xfrm>
          <a:prstGeom prst="rect">
            <a:avLst/>
          </a:prstGeom>
          <a:noFill/>
          <a:ln>
            <a:noFill/>
          </a:ln>
        </p:spPr>
        <p:txBody>
          <a:bodyPr spcFirstLastPara="1" wrap="square" lIns="68569" tIns="34275" rIns="68569" bIns="34275" anchor="t" anchorCtr="0">
            <a:noAutofit/>
          </a:bodyPr>
          <a:lstStyle/>
          <a:p>
            <a:r>
              <a:rPr lang="en-US" sz="2400" dirty="0" err="1">
                <a:latin typeface="Lora"/>
                <a:ea typeface="Lora"/>
                <a:cs typeface="Lora"/>
                <a:sym typeface="Lora"/>
              </a:rPr>
              <a:t>Hướng</a:t>
            </a:r>
            <a:r>
              <a:rPr lang="en-US" sz="2400" dirty="0">
                <a:latin typeface="Lora"/>
                <a:ea typeface="Lora"/>
                <a:cs typeface="Lora"/>
                <a:sym typeface="Lora"/>
              </a:rPr>
              <a:t> </a:t>
            </a:r>
            <a:r>
              <a:rPr lang="en-US" sz="2400" dirty="0" err="1">
                <a:latin typeface="Lora"/>
                <a:ea typeface="Lora"/>
                <a:cs typeface="Lora"/>
                <a:sym typeface="Lora"/>
              </a:rPr>
              <a:t>phát</a:t>
            </a:r>
            <a:r>
              <a:rPr lang="en-US" sz="2400" dirty="0">
                <a:latin typeface="Lora"/>
                <a:ea typeface="Lora"/>
                <a:cs typeface="Lora"/>
                <a:sym typeface="Lora"/>
              </a:rPr>
              <a:t> </a:t>
            </a:r>
            <a:r>
              <a:rPr lang="en-US" sz="2400" dirty="0" err="1">
                <a:latin typeface="Lora"/>
                <a:ea typeface="Lora"/>
                <a:cs typeface="Lora"/>
                <a:sym typeface="Lora"/>
              </a:rPr>
              <a:t>triển</a:t>
            </a:r>
            <a:endParaRPr sz="2400" dirty="0">
              <a:latin typeface="Lora"/>
              <a:ea typeface="Lora"/>
              <a:cs typeface="Lora"/>
              <a:sym typeface="Lora"/>
            </a:endParaRPr>
          </a:p>
        </p:txBody>
      </p:sp>
      <p:sp>
        <p:nvSpPr>
          <p:cNvPr id="251" name="Google Shape;251;ge21b73731a_0_94"/>
          <p:cNvSpPr txBox="1">
            <a:spLocks noGrp="1"/>
          </p:cNvSpPr>
          <p:nvPr>
            <p:ph type="sldNum" idx="12"/>
          </p:nvPr>
        </p:nvSpPr>
        <p:spPr>
          <a:xfrm>
            <a:off x="6867383" y="6492875"/>
            <a:ext cx="2057400" cy="365100"/>
          </a:xfrm>
          <a:prstGeom prst="rect">
            <a:avLst/>
          </a:prstGeom>
          <a:noFill/>
          <a:ln>
            <a:noFill/>
          </a:ln>
        </p:spPr>
        <p:txBody>
          <a:bodyPr spcFirstLastPara="1" wrap="square" lIns="68569" tIns="34275" rIns="68569" bIns="34275" anchor="t" anchorCtr="0">
            <a:noAutofit/>
          </a:bodyPr>
          <a:lstStyle/>
          <a:p>
            <a:fld id="{00000000-1234-1234-1234-123412341234}" type="slidenum">
              <a:rPr lang="en-US"/>
              <a:pPr/>
              <a:t>25</a:t>
            </a:fld>
            <a:endParaRPr/>
          </a:p>
        </p:txBody>
      </p:sp>
      <p:sp>
        <p:nvSpPr>
          <p:cNvPr id="252" name="Google Shape;252;ge21b73731a_0_94"/>
          <p:cNvSpPr txBox="1"/>
          <p:nvPr/>
        </p:nvSpPr>
        <p:spPr>
          <a:xfrm>
            <a:off x="2148319" y="2313126"/>
            <a:ext cx="1827450" cy="561662"/>
          </a:xfrm>
          <a:prstGeom prst="rect">
            <a:avLst/>
          </a:prstGeom>
          <a:noFill/>
          <a:ln>
            <a:noFill/>
          </a:ln>
        </p:spPr>
        <p:txBody>
          <a:bodyPr spcFirstLastPara="1" wrap="square" lIns="68569" tIns="34275" rIns="68569" bIns="34275" anchor="t" anchorCtr="0">
            <a:spAutoFit/>
          </a:bodyPr>
          <a:lstStyle/>
          <a:p>
            <a:pPr>
              <a:buSzPts val="1800"/>
            </a:pPr>
            <a:r>
              <a:rPr lang="en-US" sz="1600" dirty="0" err="1">
                <a:solidFill>
                  <a:schemeClr val="dk1"/>
                </a:solidFill>
                <a:latin typeface="Lora"/>
                <a:ea typeface="Lora"/>
                <a:cs typeface="Lora"/>
                <a:sym typeface="Lora"/>
              </a:rPr>
              <a:t>Thiết</a:t>
            </a:r>
            <a:r>
              <a:rPr lang="en-US" sz="1600" dirty="0">
                <a:solidFill>
                  <a:schemeClr val="dk1"/>
                </a:solidFill>
                <a:latin typeface="Lora"/>
                <a:ea typeface="Lora"/>
                <a:cs typeface="Lora"/>
                <a:sym typeface="Lora"/>
              </a:rPr>
              <a:t> </a:t>
            </a:r>
            <a:r>
              <a:rPr lang="en-US" sz="1600" dirty="0" err="1">
                <a:solidFill>
                  <a:schemeClr val="dk1"/>
                </a:solidFill>
                <a:latin typeface="Lora"/>
                <a:ea typeface="Lora"/>
                <a:cs typeface="Lora"/>
                <a:sym typeface="Lora"/>
              </a:rPr>
              <a:t>kế</a:t>
            </a:r>
            <a:r>
              <a:rPr lang="en-US" sz="1600" dirty="0">
                <a:solidFill>
                  <a:schemeClr val="dk1"/>
                </a:solidFill>
                <a:latin typeface="Lora"/>
                <a:ea typeface="Lora"/>
                <a:cs typeface="Lora"/>
                <a:sym typeface="Lora"/>
              </a:rPr>
              <a:t> </a:t>
            </a:r>
            <a:r>
              <a:rPr lang="en-US" sz="1600" dirty="0" err="1">
                <a:solidFill>
                  <a:schemeClr val="dk1"/>
                </a:solidFill>
                <a:latin typeface="Lora"/>
                <a:ea typeface="Lora"/>
                <a:cs typeface="Lora"/>
                <a:sym typeface="Lora"/>
              </a:rPr>
              <a:t>đồng</a:t>
            </a:r>
            <a:r>
              <a:rPr lang="en-US" sz="1600" dirty="0">
                <a:solidFill>
                  <a:schemeClr val="dk1"/>
                </a:solidFill>
                <a:latin typeface="Lora"/>
                <a:ea typeface="Lora"/>
                <a:cs typeface="Lora"/>
                <a:sym typeface="Lora"/>
              </a:rPr>
              <a:t> </a:t>
            </a:r>
            <a:r>
              <a:rPr lang="en-US" sz="1600" dirty="0" err="1">
                <a:solidFill>
                  <a:schemeClr val="dk1"/>
                </a:solidFill>
                <a:latin typeface="Lora"/>
                <a:ea typeface="Lora"/>
                <a:cs typeface="Lora"/>
                <a:sym typeface="Lora"/>
              </a:rPr>
              <a:t>bộ</a:t>
            </a:r>
            <a:r>
              <a:rPr lang="en-US" sz="1600" dirty="0">
                <a:solidFill>
                  <a:schemeClr val="dk1"/>
                </a:solidFill>
                <a:latin typeface="Lora"/>
                <a:ea typeface="Lora"/>
                <a:cs typeface="Lora"/>
                <a:sym typeface="Lora"/>
              </a:rPr>
              <a:t> </a:t>
            </a:r>
            <a:r>
              <a:rPr lang="en-US" sz="1600" dirty="0" err="1">
                <a:solidFill>
                  <a:schemeClr val="dk1"/>
                </a:solidFill>
                <a:latin typeface="Lora"/>
                <a:ea typeface="Lora"/>
                <a:cs typeface="Lora"/>
                <a:sym typeface="Lora"/>
              </a:rPr>
              <a:t>trên</a:t>
            </a:r>
            <a:r>
              <a:rPr lang="en-US" sz="1600" dirty="0">
                <a:solidFill>
                  <a:schemeClr val="dk1"/>
                </a:solidFill>
                <a:latin typeface="Lora"/>
                <a:ea typeface="Lora"/>
                <a:cs typeface="Lora"/>
                <a:sym typeface="Lora"/>
              </a:rPr>
              <a:t> mobile app </a:t>
            </a:r>
            <a:endParaRPr sz="1600" dirty="0">
              <a:solidFill>
                <a:schemeClr val="dk1"/>
              </a:solidFill>
              <a:latin typeface="Lora"/>
              <a:ea typeface="Lora"/>
              <a:cs typeface="Lora"/>
              <a:sym typeface="Lora"/>
            </a:endParaRPr>
          </a:p>
        </p:txBody>
      </p:sp>
      <p:pic>
        <p:nvPicPr>
          <p:cNvPr id="253" name="Google Shape;253;ge21b73731a_0_94"/>
          <p:cNvPicPr preferRelativeResize="0"/>
          <p:nvPr/>
        </p:nvPicPr>
        <p:blipFill>
          <a:blip r:embed="rId3">
            <a:alphaModFix/>
          </a:blip>
          <a:stretch>
            <a:fillRect/>
          </a:stretch>
        </p:blipFill>
        <p:spPr>
          <a:xfrm>
            <a:off x="2555476" y="1141501"/>
            <a:ext cx="817969" cy="991355"/>
          </a:xfrm>
          <a:prstGeom prst="rect">
            <a:avLst/>
          </a:prstGeom>
          <a:noFill/>
          <a:ln>
            <a:noFill/>
          </a:ln>
        </p:spPr>
      </p:pic>
      <p:pic>
        <p:nvPicPr>
          <p:cNvPr id="254" name="Google Shape;254;ge21b73731a_0_94"/>
          <p:cNvPicPr preferRelativeResize="0"/>
          <p:nvPr/>
        </p:nvPicPr>
        <p:blipFill>
          <a:blip r:embed="rId4">
            <a:alphaModFix/>
          </a:blip>
          <a:stretch>
            <a:fillRect/>
          </a:stretch>
        </p:blipFill>
        <p:spPr>
          <a:xfrm>
            <a:off x="6037651" y="1141501"/>
            <a:ext cx="817969" cy="991355"/>
          </a:xfrm>
          <a:prstGeom prst="rect">
            <a:avLst/>
          </a:prstGeom>
          <a:noFill/>
          <a:ln>
            <a:noFill/>
          </a:ln>
        </p:spPr>
      </p:pic>
      <p:sp>
        <p:nvSpPr>
          <p:cNvPr id="255" name="Google Shape;255;ge21b73731a_0_94"/>
          <p:cNvSpPr txBox="1"/>
          <p:nvPr/>
        </p:nvSpPr>
        <p:spPr>
          <a:xfrm>
            <a:off x="5715159" y="2313114"/>
            <a:ext cx="1827450" cy="315441"/>
          </a:xfrm>
          <a:prstGeom prst="rect">
            <a:avLst/>
          </a:prstGeom>
          <a:noFill/>
          <a:ln>
            <a:noFill/>
          </a:ln>
        </p:spPr>
        <p:txBody>
          <a:bodyPr spcFirstLastPara="1" wrap="square" lIns="68569" tIns="34275" rIns="68569" bIns="34275" anchor="t" anchorCtr="0">
            <a:spAutoFit/>
          </a:bodyPr>
          <a:lstStyle/>
          <a:p>
            <a:pPr>
              <a:buSzPts val="1800"/>
            </a:pPr>
            <a:r>
              <a:rPr lang="en-US" sz="1600" dirty="0" err="1">
                <a:solidFill>
                  <a:schemeClr val="dk1"/>
                </a:solidFill>
                <a:latin typeface="Lora"/>
                <a:ea typeface="Lora"/>
                <a:cs typeface="Lora"/>
                <a:sym typeface="Lora"/>
              </a:rPr>
              <a:t>Nâng</a:t>
            </a:r>
            <a:r>
              <a:rPr lang="en-US" sz="1600" dirty="0">
                <a:solidFill>
                  <a:schemeClr val="dk1"/>
                </a:solidFill>
                <a:latin typeface="Lora"/>
                <a:ea typeface="Lora"/>
                <a:cs typeface="Lora"/>
                <a:sym typeface="Lora"/>
              </a:rPr>
              <a:t> </a:t>
            </a:r>
            <a:r>
              <a:rPr lang="en-US" sz="1600" dirty="0" err="1">
                <a:solidFill>
                  <a:schemeClr val="dk1"/>
                </a:solidFill>
                <a:latin typeface="Lora"/>
                <a:ea typeface="Lora"/>
                <a:cs typeface="Lora"/>
                <a:sym typeface="Lora"/>
              </a:rPr>
              <a:t>cấp</a:t>
            </a:r>
            <a:r>
              <a:rPr lang="en-US" sz="1600" dirty="0">
                <a:solidFill>
                  <a:schemeClr val="dk1"/>
                </a:solidFill>
                <a:latin typeface="Lora"/>
                <a:ea typeface="Lora"/>
                <a:cs typeface="Lora"/>
                <a:sym typeface="Lora"/>
              </a:rPr>
              <a:t> CSDL</a:t>
            </a:r>
            <a:endParaRPr sz="1600" dirty="0">
              <a:solidFill>
                <a:schemeClr val="dk1"/>
              </a:solidFill>
              <a:latin typeface="Lora"/>
              <a:ea typeface="Lora"/>
              <a:cs typeface="Lora"/>
              <a:sym typeface="Lora"/>
            </a:endParaRPr>
          </a:p>
        </p:txBody>
      </p:sp>
      <p:sp>
        <p:nvSpPr>
          <p:cNvPr id="256" name="Google Shape;256;ge21b73731a_0_94"/>
          <p:cNvSpPr txBox="1"/>
          <p:nvPr/>
        </p:nvSpPr>
        <p:spPr>
          <a:xfrm>
            <a:off x="659944" y="5198999"/>
            <a:ext cx="1827450" cy="1054104"/>
          </a:xfrm>
          <a:prstGeom prst="rect">
            <a:avLst/>
          </a:prstGeom>
          <a:noFill/>
          <a:ln>
            <a:noFill/>
          </a:ln>
        </p:spPr>
        <p:txBody>
          <a:bodyPr spcFirstLastPara="1" wrap="square" lIns="68569" tIns="34275" rIns="68569" bIns="34275" anchor="t" anchorCtr="0">
            <a:spAutoFit/>
          </a:bodyPr>
          <a:lstStyle/>
          <a:p>
            <a:pPr>
              <a:buSzPts val="1800"/>
            </a:pPr>
            <a:r>
              <a:rPr lang="en-US" sz="1600" dirty="0" err="1">
                <a:solidFill>
                  <a:schemeClr val="dk1"/>
                </a:solidFill>
                <a:latin typeface="Lora"/>
                <a:ea typeface="Lora"/>
                <a:cs typeface="Lora"/>
                <a:sym typeface="Lora"/>
              </a:rPr>
              <a:t>Xây</a:t>
            </a:r>
            <a:r>
              <a:rPr lang="en-US" sz="1600" dirty="0">
                <a:solidFill>
                  <a:schemeClr val="dk1"/>
                </a:solidFill>
                <a:latin typeface="Lora"/>
                <a:ea typeface="Lora"/>
                <a:cs typeface="Lora"/>
                <a:sym typeface="Lora"/>
              </a:rPr>
              <a:t> </a:t>
            </a:r>
            <a:r>
              <a:rPr lang="en-US" sz="1600" dirty="0" err="1">
                <a:solidFill>
                  <a:schemeClr val="dk1"/>
                </a:solidFill>
                <a:latin typeface="Lora"/>
                <a:ea typeface="Lora"/>
                <a:cs typeface="Lora"/>
                <a:sym typeface="Lora"/>
              </a:rPr>
              <a:t>dựng</a:t>
            </a:r>
            <a:r>
              <a:rPr lang="en-US" sz="1600" dirty="0">
                <a:solidFill>
                  <a:schemeClr val="dk1"/>
                </a:solidFill>
                <a:latin typeface="Lora"/>
                <a:ea typeface="Lora"/>
                <a:cs typeface="Lora"/>
                <a:sym typeface="Lora"/>
              </a:rPr>
              <a:t> </a:t>
            </a:r>
            <a:r>
              <a:rPr lang="en-US" sz="1600" dirty="0" err="1">
                <a:solidFill>
                  <a:schemeClr val="dk1"/>
                </a:solidFill>
                <a:latin typeface="Lora"/>
                <a:ea typeface="Lora"/>
                <a:cs typeface="Lora"/>
                <a:sym typeface="Lora"/>
              </a:rPr>
              <a:t>chức</a:t>
            </a:r>
            <a:r>
              <a:rPr lang="en-US" sz="1600" dirty="0">
                <a:solidFill>
                  <a:schemeClr val="dk1"/>
                </a:solidFill>
                <a:latin typeface="Lora"/>
                <a:ea typeface="Lora"/>
                <a:cs typeface="Lora"/>
                <a:sym typeface="Lora"/>
              </a:rPr>
              <a:t> </a:t>
            </a:r>
            <a:r>
              <a:rPr lang="en-US" sz="1600" dirty="0" err="1">
                <a:solidFill>
                  <a:schemeClr val="dk1"/>
                </a:solidFill>
                <a:latin typeface="Lora"/>
                <a:ea typeface="Lora"/>
                <a:cs typeface="Lora"/>
                <a:sym typeface="Lora"/>
              </a:rPr>
              <a:t>năng</a:t>
            </a:r>
            <a:r>
              <a:rPr lang="en-US" sz="1600" dirty="0">
                <a:solidFill>
                  <a:schemeClr val="dk1"/>
                </a:solidFill>
                <a:latin typeface="Lora"/>
                <a:ea typeface="Lora"/>
                <a:cs typeface="Lora"/>
                <a:sym typeface="Lora"/>
              </a:rPr>
              <a:t> chat </a:t>
            </a:r>
            <a:r>
              <a:rPr lang="en-US" sz="1600" dirty="0" err="1">
                <a:solidFill>
                  <a:schemeClr val="dk1"/>
                </a:solidFill>
                <a:latin typeface="Lora"/>
                <a:ea typeface="Lora"/>
                <a:cs typeface="Lora"/>
                <a:sym typeface="Lora"/>
              </a:rPr>
              <a:t>giữa</a:t>
            </a:r>
            <a:r>
              <a:rPr lang="en-US" sz="1600" dirty="0">
                <a:solidFill>
                  <a:schemeClr val="dk1"/>
                </a:solidFill>
                <a:latin typeface="Lora"/>
                <a:ea typeface="Lora"/>
                <a:cs typeface="Lora"/>
                <a:sym typeface="Lora"/>
              </a:rPr>
              <a:t> </a:t>
            </a:r>
            <a:r>
              <a:rPr lang="en-US" sz="1600" dirty="0" err="1">
                <a:solidFill>
                  <a:schemeClr val="dk1"/>
                </a:solidFill>
                <a:latin typeface="Lora"/>
                <a:ea typeface="Lora"/>
                <a:cs typeface="Lora"/>
                <a:sym typeface="Lora"/>
              </a:rPr>
              <a:t>các</a:t>
            </a:r>
            <a:r>
              <a:rPr lang="en-US" sz="1600" dirty="0">
                <a:solidFill>
                  <a:schemeClr val="dk1"/>
                </a:solidFill>
                <a:latin typeface="Lora"/>
                <a:ea typeface="Lora"/>
                <a:cs typeface="Lora"/>
                <a:sym typeface="Lora"/>
              </a:rPr>
              <a:t> </a:t>
            </a:r>
            <a:r>
              <a:rPr lang="en-US" sz="1600" dirty="0" err="1">
                <a:solidFill>
                  <a:schemeClr val="dk1"/>
                </a:solidFill>
                <a:latin typeface="Lora"/>
                <a:ea typeface="Lora"/>
                <a:cs typeface="Lora"/>
                <a:sym typeface="Lora"/>
              </a:rPr>
              <a:t>tài</a:t>
            </a:r>
            <a:r>
              <a:rPr lang="en-US" sz="1600" dirty="0">
                <a:solidFill>
                  <a:schemeClr val="dk1"/>
                </a:solidFill>
                <a:latin typeface="Lora"/>
                <a:ea typeface="Lora"/>
                <a:cs typeface="Lora"/>
                <a:sym typeface="Lora"/>
              </a:rPr>
              <a:t> </a:t>
            </a:r>
            <a:r>
              <a:rPr lang="en-US" sz="1600" dirty="0" err="1">
                <a:solidFill>
                  <a:schemeClr val="dk1"/>
                </a:solidFill>
                <a:latin typeface="Lora"/>
                <a:ea typeface="Lora"/>
                <a:cs typeface="Lora"/>
                <a:sym typeface="Lora"/>
              </a:rPr>
              <a:t>khoản</a:t>
            </a:r>
            <a:r>
              <a:rPr lang="en-US" sz="1600" dirty="0">
                <a:solidFill>
                  <a:schemeClr val="dk1"/>
                </a:solidFill>
                <a:latin typeface="Lora"/>
                <a:ea typeface="Lora"/>
                <a:cs typeface="Lora"/>
                <a:sym typeface="Lora"/>
              </a:rPr>
              <a:t> </a:t>
            </a:r>
            <a:r>
              <a:rPr lang="en-US" sz="1600" dirty="0" err="1">
                <a:solidFill>
                  <a:schemeClr val="dk1"/>
                </a:solidFill>
                <a:latin typeface="Lora"/>
                <a:ea typeface="Lora"/>
                <a:cs typeface="Lora"/>
                <a:sym typeface="Lora"/>
              </a:rPr>
              <a:t>trong</a:t>
            </a:r>
            <a:r>
              <a:rPr lang="en-US" sz="1600" dirty="0">
                <a:solidFill>
                  <a:schemeClr val="dk1"/>
                </a:solidFill>
                <a:latin typeface="Lora"/>
                <a:ea typeface="Lora"/>
                <a:cs typeface="Lora"/>
                <a:sym typeface="Lora"/>
              </a:rPr>
              <a:t> </a:t>
            </a:r>
            <a:r>
              <a:rPr lang="en-US" sz="1600" dirty="0" err="1">
                <a:solidFill>
                  <a:schemeClr val="dk1"/>
                </a:solidFill>
                <a:latin typeface="Lora"/>
                <a:ea typeface="Lora"/>
                <a:cs typeface="Lora"/>
                <a:sym typeface="Lora"/>
              </a:rPr>
              <a:t>hệ</a:t>
            </a:r>
            <a:r>
              <a:rPr lang="en-US" sz="1600" dirty="0">
                <a:solidFill>
                  <a:schemeClr val="dk1"/>
                </a:solidFill>
                <a:latin typeface="Lora"/>
                <a:ea typeface="Lora"/>
                <a:cs typeface="Lora"/>
                <a:sym typeface="Lora"/>
              </a:rPr>
              <a:t> </a:t>
            </a:r>
            <a:r>
              <a:rPr lang="en-US" sz="1600" dirty="0" err="1">
                <a:solidFill>
                  <a:schemeClr val="dk1"/>
                </a:solidFill>
                <a:latin typeface="Lora"/>
                <a:ea typeface="Lora"/>
                <a:cs typeface="Lora"/>
                <a:sym typeface="Lora"/>
              </a:rPr>
              <a:t>thống</a:t>
            </a:r>
            <a:endParaRPr sz="1600" dirty="0">
              <a:solidFill>
                <a:schemeClr val="dk1"/>
              </a:solidFill>
              <a:latin typeface="Lora"/>
              <a:ea typeface="Lora"/>
              <a:cs typeface="Lora"/>
              <a:sym typeface="Lora"/>
            </a:endParaRPr>
          </a:p>
        </p:txBody>
      </p:sp>
      <p:pic>
        <p:nvPicPr>
          <p:cNvPr id="257" name="Google Shape;257;ge21b73731a_0_94"/>
          <p:cNvPicPr preferRelativeResize="0"/>
          <p:nvPr/>
        </p:nvPicPr>
        <p:blipFill>
          <a:blip r:embed="rId5">
            <a:alphaModFix/>
          </a:blip>
          <a:stretch>
            <a:fillRect/>
          </a:stretch>
        </p:blipFill>
        <p:spPr>
          <a:xfrm>
            <a:off x="4114071" y="4149080"/>
            <a:ext cx="817969" cy="936104"/>
          </a:xfrm>
          <a:prstGeom prst="rect">
            <a:avLst/>
          </a:prstGeom>
          <a:noFill/>
          <a:ln>
            <a:noFill/>
          </a:ln>
        </p:spPr>
      </p:pic>
      <p:sp>
        <p:nvSpPr>
          <p:cNvPr id="258" name="Google Shape;258;ge21b73731a_0_94"/>
          <p:cNvSpPr txBox="1"/>
          <p:nvPr/>
        </p:nvSpPr>
        <p:spPr>
          <a:xfrm>
            <a:off x="3707904" y="5237404"/>
            <a:ext cx="1827450" cy="807883"/>
          </a:xfrm>
          <a:prstGeom prst="rect">
            <a:avLst/>
          </a:prstGeom>
          <a:noFill/>
          <a:ln>
            <a:noFill/>
          </a:ln>
        </p:spPr>
        <p:txBody>
          <a:bodyPr spcFirstLastPara="1" wrap="square" lIns="68569" tIns="34275" rIns="68569" bIns="34275" anchor="t" anchorCtr="0">
            <a:spAutoFit/>
          </a:bodyPr>
          <a:lstStyle/>
          <a:p>
            <a:pPr>
              <a:buSzPts val="1800"/>
            </a:pPr>
            <a:r>
              <a:rPr lang="en-US" sz="1600" dirty="0" err="1">
                <a:solidFill>
                  <a:schemeClr val="dk1"/>
                </a:solidFill>
                <a:latin typeface="Lora"/>
                <a:ea typeface="Lora"/>
                <a:cs typeface="Lora"/>
                <a:sym typeface="Lora"/>
              </a:rPr>
              <a:t>Liên</a:t>
            </a:r>
            <a:r>
              <a:rPr lang="en-US" sz="1600" dirty="0">
                <a:solidFill>
                  <a:schemeClr val="dk1"/>
                </a:solidFill>
                <a:latin typeface="Lora"/>
                <a:ea typeface="Lora"/>
                <a:cs typeface="Lora"/>
                <a:sym typeface="Lora"/>
              </a:rPr>
              <a:t> </a:t>
            </a:r>
            <a:r>
              <a:rPr lang="en-US" sz="1600" dirty="0" err="1">
                <a:solidFill>
                  <a:schemeClr val="dk1"/>
                </a:solidFill>
                <a:latin typeface="Lora"/>
                <a:ea typeface="Lora"/>
                <a:cs typeface="Lora"/>
                <a:sym typeface="Lora"/>
              </a:rPr>
              <a:t>kết</a:t>
            </a:r>
            <a:r>
              <a:rPr lang="en-US" sz="1600" dirty="0">
                <a:solidFill>
                  <a:schemeClr val="dk1"/>
                </a:solidFill>
                <a:latin typeface="Lora"/>
                <a:ea typeface="Lora"/>
                <a:cs typeface="Lora"/>
                <a:sym typeface="Lora"/>
              </a:rPr>
              <a:t> </a:t>
            </a:r>
            <a:r>
              <a:rPr lang="en-US" sz="1600" dirty="0" err="1">
                <a:solidFill>
                  <a:schemeClr val="dk1"/>
                </a:solidFill>
                <a:latin typeface="Lora"/>
                <a:ea typeface="Lora"/>
                <a:cs typeface="Lora"/>
                <a:sym typeface="Lora"/>
              </a:rPr>
              <a:t>với</a:t>
            </a:r>
            <a:r>
              <a:rPr lang="en-US" sz="1600" dirty="0">
                <a:solidFill>
                  <a:schemeClr val="dk1"/>
                </a:solidFill>
                <a:latin typeface="Lora"/>
                <a:ea typeface="Lora"/>
                <a:cs typeface="Lora"/>
                <a:sym typeface="Lora"/>
              </a:rPr>
              <a:t> </a:t>
            </a:r>
            <a:r>
              <a:rPr lang="en-US" sz="1600" dirty="0" err="1">
                <a:solidFill>
                  <a:schemeClr val="dk1"/>
                </a:solidFill>
                <a:latin typeface="Lora"/>
                <a:ea typeface="Lora"/>
                <a:cs typeface="Lora"/>
                <a:sym typeface="Lora"/>
              </a:rPr>
              <a:t>các</a:t>
            </a:r>
            <a:r>
              <a:rPr lang="en-US" sz="1600" dirty="0">
                <a:solidFill>
                  <a:schemeClr val="dk1"/>
                </a:solidFill>
                <a:latin typeface="Lora"/>
                <a:ea typeface="Lora"/>
                <a:cs typeface="Lora"/>
                <a:sym typeface="Lora"/>
              </a:rPr>
              <a:t> </a:t>
            </a:r>
            <a:r>
              <a:rPr lang="en-US" sz="1600" dirty="0" err="1">
                <a:solidFill>
                  <a:schemeClr val="dk1"/>
                </a:solidFill>
                <a:latin typeface="Lora"/>
                <a:ea typeface="Lora"/>
                <a:cs typeface="Lora"/>
                <a:sym typeface="Lora"/>
              </a:rPr>
              <a:t>ứng</a:t>
            </a:r>
            <a:r>
              <a:rPr lang="en-US" sz="1600" dirty="0">
                <a:solidFill>
                  <a:schemeClr val="dk1"/>
                </a:solidFill>
                <a:latin typeface="Lora"/>
                <a:ea typeface="Lora"/>
                <a:cs typeface="Lora"/>
                <a:sym typeface="Lora"/>
              </a:rPr>
              <a:t> </a:t>
            </a:r>
            <a:r>
              <a:rPr lang="en-US" sz="1600" dirty="0" err="1">
                <a:solidFill>
                  <a:schemeClr val="dk1"/>
                </a:solidFill>
                <a:latin typeface="Lora"/>
                <a:ea typeface="Lora"/>
                <a:cs typeface="Lora"/>
                <a:sym typeface="Lora"/>
              </a:rPr>
              <a:t>dụng</a:t>
            </a:r>
            <a:r>
              <a:rPr lang="en-US" sz="1600" dirty="0">
                <a:solidFill>
                  <a:schemeClr val="dk1"/>
                </a:solidFill>
                <a:latin typeface="Lora"/>
                <a:ea typeface="Lora"/>
                <a:cs typeface="Lora"/>
                <a:sym typeface="Lora"/>
              </a:rPr>
              <a:t> </a:t>
            </a:r>
            <a:r>
              <a:rPr lang="en-US" sz="1600" dirty="0" err="1">
                <a:solidFill>
                  <a:schemeClr val="dk1"/>
                </a:solidFill>
                <a:latin typeface="Lora"/>
                <a:ea typeface="Lora"/>
                <a:cs typeface="Lora"/>
                <a:sym typeface="Lora"/>
              </a:rPr>
              <a:t>thanh</a:t>
            </a:r>
            <a:r>
              <a:rPr lang="en-US" sz="1600" dirty="0">
                <a:solidFill>
                  <a:schemeClr val="dk1"/>
                </a:solidFill>
                <a:latin typeface="Lora"/>
                <a:ea typeface="Lora"/>
                <a:cs typeface="Lora"/>
                <a:sym typeface="Lora"/>
              </a:rPr>
              <a:t> </a:t>
            </a:r>
            <a:r>
              <a:rPr lang="en-US" sz="1600" dirty="0" err="1">
                <a:solidFill>
                  <a:schemeClr val="dk1"/>
                </a:solidFill>
                <a:latin typeface="Lora"/>
                <a:ea typeface="Lora"/>
                <a:cs typeface="Lora"/>
                <a:sym typeface="Lora"/>
              </a:rPr>
              <a:t>toán</a:t>
            </a:r>
            <a:r>
              <a:rPr lang="en-US" sz="1600" dirty="0">
                <a:solidFill>
                  <a:schemeClr val="dk1"/>
                </a:solidFill>
                <a:latin typeface="Lora"/>
                <a:ea typeface="Lora"/>
                <a:cs typeface="Lora"/>
                <a:sym typeface="Lora"/>
              </a:rPr>
              <a:t> online</a:t>
            </a:r>
            <a:endParaRPr sz="1600" dirty="0">
              <a:solidFill>
                <a:schemeClr val="dk1"/>
              </a:solidFill>
              <a:latin typeface="Lora"/>
              <a:ea typeface="Lora"/>
              <a:cs typeface="Lora"/>
              <a:sym typeface="Lora"/>
            </a:endParaRPr>
          </a:p>
        </p:txBody>
      </p:sp>
      <p:sp>
        <p:nvSpPr>
          <p:cNvPr id="260" name="Google Shape;260;ge21b73731a_0_94"/>
          <p:cNvSpPr txBox="1"/>
          <p:nvPr/>
        </p:nvSpPr>
        <p:spPr>
          <a:xfrm>
            <a:off x="6656607" y="5213405"/>
            <a:ext cx="2268225" cy="807883"/>
          </a:xfrm>
          <a:prstGeom prst="rect">
            <a:avLst/>
          </a:prstGeom>
          <a:noFill/>
          <a:ln>
            <a:noFill/>
          </a:ln>
        </p:spPr>
        <p:txBody>
          <a:bodyPr spcFirstLastPara="1" wrap="square" lIns="68569" tIns="34275" rIns="68569" bIns="34275" anchor="t" anchorCtr="0">
            <a:spAutoFit/>
          </a:bodyPr>
          <a:lstStyle/>
          <a:p>
            <a:pPr>
              <a:buSzPts val="1800"/>
            </a:pPr>
            <a:r>
              <a:rPr lang="en-US" sz="1600" dirty="0" err="1">
                <a:solidFill>
                  <a:schemeClr val="dk1"/>
                </a:solidFill>
                <a:latin typeface="Lora"/>
                <a:ea typeface="Lora"/>
                <a:cs typeface="Lora"/>
                <a:sym typeface="Lora"/>
              </a:rPr>
              <a:t>Tăng</a:t>
            </a:r>
            <a:r>
              <a:rPr lang="en-US" sz="1600" dirty="0">
                <a:solidFill>
                  <a:schemeClr val="dk1"/>
                </a:solidFill>
                <a:latin typeface="Lora"/>
                <a:ea typeface="Lora"/>
                <a:cs typeface="Lora"/>
                <a:sym typeface="Lora"/>
              </a:rPr>
              <a:t> </a:t>
            </a:r>
            <a:r>
              <a:rPr lang="en-US" sz="1600" dirty="0" err="1">
                <a:solidFill>
                  <a:schemeClr val="dk1"/>
                </a:solidFill>
                <a:latin typeface="Lora"/>
                <a:ea typeface="Lora"/>
                <a:cs typeface="Lora"/>
                <a:sym typeface="Lora"/>
              </a:rPr>
              <a:t>cường</a:t>
            </a:r>
            <a:r>
              <a:rPr lang="en-US" sz="1600" dirty="0">
                <a:solidFill>
                  <a:schemeClr val="dk1"/>
                </a:solidFill>
                <a:latin typeface="Lora"/>
                <a:ea typeface="Lora"/>
                <a:cs typeface="Lora"/>
                <a:sym typeface="Lora"/>
              </a:rPr>
              <a:t> </a:t>
            </a:r>
            <a:r>
              <a:rPr lang="en-US" sz="1600" dirty="0" err="1">
                <a:solidFill>
                  <a:schemeClr val="dk1"/>
                </a:solidFill>
                <a:latin typeface="Lora"/>
                <a:ea typeface="Lora"/>
                <a:cs typeface="Lora"/>
                <a:sym typeface="Lora"/>
              </a:rPr>
              <a:t>tính</a:t>
            </a:r>
            <a:r>
              <a:rPr lang="en-US" sz="1600" dirty="0">
                <a:solidFill>
                  <a:schemeClr val="dk1"/>
                </a:solidFill>
                <a:latin typeface="Lora"/>
                <a:ea typeface="Lora"/>
                <a:cs typeface="Lora"/>
                <a:sym typeface="Lora"/>
              </a:rPr>
              <a:t> </a:t>
            </a:r>
            <a:r>
              <a:rPr lang="en-US" sz="1600" dirty="0" err="1">
                <a:solidFill>
                  <a:schemeClr val="dk1"/>
                </a:solidFill>
                <a:latin typeface="Lora"/>
                <a:ea typeface="Lora"/>
                <a:cs typeface="Lora"/>
                <a:sym typeface="Lora"/>
              </a:rPr>
              <a:t>bảo</a:t>
            </a:r>
            <a:r>
              <a:rPr lang="en-US" sz="1600" dirty="0">
                <a:solidFill>
                  <a:schemeClr val="dk1"/>
                </a:solidFill>
                <a:latin typeface="Lora"/>
                <a:ea typeface="Lora"/>
                <a:cs typeface="Lora"/>
                <a:sym typeface="Lora"/>
              </a:rPr>
              <a:t> </a:t>
            </a:r>
            <a:r>
              <a:rPr lang="en-US" sz="1600" dirty="0" err="1">
                <a:solidFill>
                  <a:schemeClr val="dk1"/>
                </a:solidFill>
                <a:latin typeface="Lora"/>
                <a:ea typeface="Lora"/>
                <a:cs typeface="Lora"/>
                <a:sym typeface="Lora"/>
              </a:rPr>
              <a:t>mật</a:t>
            </a:r>
            <a:r>
              <a:rPr lang="en-US" sz="1600" dirty="0">
                <a:solidFill>
                  <a:schemeClr val="dk1"/>
                </a:solidFill>
                <a:latin typeface="Lora"/>
                <a:ea typeface="Lora"/>
                <a:cs typeface="Lora"/>
                <a:sym typeface="Lora"/>
              </a:rPr>
              <a:t> </a:t>
            </a:r>
            <a:r>
              <a:rPr lang="en-US" sz="1600" dirty="0" err="1">
                <a:solidFill>
                  <a:schemeClr val="dk1"/>
                </a:solidFill>
                <a:latin typeface="Lora"/>
                <a:ea typeface="Lora"/>
                <a:cs typeface="Lora"/>
                <a:sym typeface="Lora"/>
              </a:rPr>
              <a:t>thông</a:t>
            </a:r>
            <a:r>
              <a:rPr lang="en-US" sz="1600" dirty="0">
                <a:solidFill>
                  <a:schemeClr val="dk1"/>
                </a:solidFill>
                <a:latin typeface="Lora"/>
                <a:ea typeface="Lora"/>
                <a:cs typeface="Lora"/>
                <a:sym typeface="Lora"/>
              </a:rPr>
              <a:t> tin </a:t>
            </a:r>
            <a:r>
              <a:rPr lang="en-US" sz="1600" dirty="0" err="1">
                <a:solidFill>
                  <a:schemeClr val="dk1"/>
                </a:solidFill>
                <a:latin typeface="Lora"/>
                <a:ea typeface="Lora"/>
                <a:cs typeface="Lora"/>
                <a:sym typeface="Lora"/>
              </a:rPr>
              <a:t>của</a:t>
            </a:r>
            <a:r>
              <a:rPr lang="en-US" sz="1600" dirty="0">
                <a:solidFill>
                  <a:schemeClr val="dk1"/>
                </a:solidFill>
                <a:latin typeface="Lora"/>
                <a:ea typeface="Lora"/>
                <a:cs typeface="Lora"/>
                <a:sym typeface="Lora"/>
              </a:rPr>
              <a:t> </a:t>
            </a:r>
            <a:r>
              <a:rPr lang="en-US" sz="1600" dirty="0" err="1">
                <a:solidFill>
                  <a:schemeClr val="dk1"/>
                </a:solidFill>
                <a:latin typeface="Lora"/>
                <a:ea typeface="Lora"/>
                <a:cs typeface="Lora"/>
                <a:sym typeface="Lora"/>
              </a:rPr>
              <a:t>hệ</a:t>
            </a:r>
            <a:r>
              <a:rPr lang="en-US" sz="1600" dirty="0">
                <a:solidFill>
                  <a:schemeClr val="dk1"/>
                </a:solidFill>
                <a:latin typeface="Lora"/>
                <a:ea typeface="Lora"/>
                <a:cs typeface="Lora"/>
                <a:sym typeface="Lora"/>
              </a:rPr>
              <a:t> </a:t>
            </a:r>
            <a:r>
              <a:rPr lang="en-US" sz="1600" dirty="0" err="1">
                <a:solidFill>
                  <a:schemeClr val="dk1"/>
                </a:solidFill>
                <a:latin typeface="Lora"/>
                <a:ea typeface="Lora"/>
                <a:cs typeface="Lora"/>
                <a:sym typeface="Lora"/>
              </a:rPr>
              <a:t>thống</a:t>
            </a:r>
            <a:endParaRPr sz="1600" dirty="0">
              <a:solidFill>
                <a:schemeClr val="dk1"/>
              </a:solidFill>
              <a:latin typeface="Lora"/>
              <a:ea typeface="Lora"/>
              <a:cs typeface="Lora"/>
              <a:sym typeface="Lora"/>
            </a:endParaRPr>
          </a:p>
        </p:txBody>
      </p:sp>
      <p:pic>
        <p:nvPicPr>
          <p:cNvPr id="261" name="Google Shape;261;ge21b73731a_0_94"/>
          <p:cNvPicPr preferRelativeResize="0"/>
          <p:nvPr/>
        </p:nvPicPr>
        <p:blipFill>
          <a:blip r:embed="rId6">
            <a:alphaModFix/>
          </a:blip>
          <a:stretch>
            <a:fillRect/>
          </a:stretch>
        </p:blipFill>
        <p:spPr>
          <a:xfrm>
            <a:off x="971600" y="3958982"/>
            <a:ext cx="1047981" cy="1271482"/>
          </a:xfrm>
          <a:prstGeom prst="rect">
            <a:avLst/>
          </a:prstGeom>
          <a:noFill/>
          <a:ln>
            <a:noFill/>
          </a:ln>
        </p:spPr>
      </p:pic>
      <p:sp>
        <p:nvSpPr>
          <p:cNvPr id="262" name="Google Shape;262;ge21b73731a_0_94"/>
          <p:cNvSpPr/>
          <p:nvPr/>
        </p:nvSpPr>
        <p:spPr>
          <a:xfrm>
            <a:off x="254045" y="951079"/>
            <a:ext cx="1610775" cy="9030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US" sz="1600" b="1">
                <a:solidFill>
                  <a:srgbClr val="C00000"/>
                </a:solidFill>
                <a:highlight>
                  <a:schemeClr val="lt1"/>
                </a:highlight>
                <a:latin typeface="Lora"/>
                <a:ea typeface="Lora"/>
                <a:cs typeface="Lora"/>
                <a:sym typeface="Lora"/>
              </a:rPr>
              <a:t>Ngắn hạn</a:t>
            </a:r>
            <a:endParaRPr sz="1600" b="1">
              <a:solidFill>
                <a:srgbClr val="C00000"/>
              </a:solidFill>
              <a:highlight>
                <a:schemeClr val="lt1"/>
              </a:highlight>
              <a:latin typeface="Lora"/>
              <a:ea typeface="Lora"/>
              <a:cs typeface="Lora"/>
              <a:sym typeface="Lora"/>
            </a:endParaRPr>
          </a:p>
        </p:txBody>
      </p:sp>
      <p:sp>
        <p:nvSpPr>
          <p:cNvPr id="263" name="Google Shape;263;ge21b73731a_0_94"/>
          <p:cNvSpPr/>
          <p:nvPr/>
        </p:nvSpPr>
        <p:spPr>
          <a:xfrm>
            <a:off x="254044" y="2963818"/>
            <a:ext cx="1610775" cy="9030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US" sz="1600" b="1">
                <a:solidFill>
                  <a:srgbClr val="C00000"/>
                </a:solidFill>
                <a:highlight>
                  <a:schemeClr val="lt1"/>
                </a:highlight>
                <a:latin typeface="Lora"/>
                <a:ea typeface="Lora"/>
                <a:cs typeface="Lora"/>
                <a:sym typeface="Lora"/>
              </a:rPr>
              <a:t>Dài hạn</a:t>
            </a:r>
            <a:endParaRPr sz="1600" b="1">
              <a:solidFill>
                <a:srgbClr val="C00000"/>
              </a:solidFill>
              <a:highlight>
                <a:schemeClr val="lt1"/>
              </a:highlight>
              <a:latin typeface="Lora"/>
              <a:ea typeface="Lora"/>
              <a:cs typeface="Lora"/>
              <a:sym typeface="Lora"/>
            </a:endParaRPr>
          </a:p>
        </p:txBody>
      </p:sp>
      <p:pic>
        <p:nvPicPr>
          <p:cNvPr id="1433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51546" y="4149080"/>
            <a:ext cx="748846"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2"/>
                                        </p:tgtEl>
                                        <p:attrNameLst>
                                          <p:attrName>style.visibility</p:attrName>
                                        </p:attrNameLst>
                                      </p:cBhvr>
                                      <p:to>
                                        <p:strVal val="visible"/>
                                      </p:to>
                                    </p:set>
                                    <p:animEffect transition="in" filter="fade">
                                      <p:cBhvr>
                                        <p:cTn id="7" dur="300"/>
                                        <p:tgtEl>
                                          <p:spTgt spid="262"/>
                                        </p:tgtEl>
                                      </p:cBhvr>
                                    </p:animEffect>
                                  </p:childTnLst>
                                </p:cTn>
                              </p:par>
                              <p:par>
                                <p:cTn id="8" presetID="10" presetClass="entr" presetSubtype="0" fill="hold" nodeType="withEffect">
                                  <p:stCondLst>
                                    <p:cond delay="0"/>
                                  </p:stCondLst>
                                  <p:childTnLst>
                                    <p:set>
                                      <p:cBhvr>
                                        <p:cTn id="9" dur="1" fill="hold">
                                          <p:stCondLst>
                                            <p:cond delay="0"/>
                                          </p:stCondLst>
                                        </p:cTn>
                                        <p:tgtEl>
                                          <p:spTgt spid="253"/>
                                        </p:tgtEl>
                                        <p:attrNameLst>
                                          <p:attrName>style.visibility</p:attrName>
                                        </p:attrNameLst>
                                      </p:cBhvr>
                                      <p:to>
                                        <p:strVal val="visible"/>
                                      </p:to>
                                    </p:set>
                                    <p:animEffect transition="in" filter="fade">
                                      <p:cBhvr>
                                        <p:cTn id="10" dur="300"/>
                                        <p:tgtEl>
                                          <p:spTgt spid="253"/>
                                        </p:tgtEl>
                                      </p:cBhvr>
                                    </p:animEffect>
                                  </p:childTnLst>
                                </p:cTn>
                              </p:par>
                              <p:par>
                                <p:cTn id="11" presetID="10" presetClass="entr" presetSubtype="0" fill="hold" nodeType="withEffect">
                                  <p:stCondLst>
                                    <p:cond delay="0"/>
                                  </p:stCondLst>
                                  <p:childTnLst>
                                    <p:set>
                                      <p:cBhvr>
                                        <p:cTn id="12" dur="1" fill="hold">
                                          <p:stCondLst>
                                            <p:cond delay="0"/>
                                          </p:stCondLst>
                                        </p:cTn>
                                        <p:tgtEl>
                                          <p:spTgt spid="252"/>
                                        </p:tgtEl>
                                        <p:attrNameLst>
                                          <p:attrName>style.visibility</p:attrName>
                                        </p:attrNameLst>
                                      </p:cBhvr>
                                      <p:to>
                                        <p:strVal val="visible"/>
                                      </p:to>
                                    </p:set>
                                    <p:animEffect transition="in" filter="fade">
                                      <p:cBhvr>
                                        <p:cTn id="13" dur="300"/>
                                        <p:tgtEl>
                                          <p:spTgt spid="252"/>
                                        </p:tgtEl>
                                      </p:cBhvr>
                                    </p:animEffect>
                                  </p:childTnLst>
                                </p:cTn>
                              </p:par>
                              <p:par>
                                <p:cTn id="14" presetID="10" presetClass="entr" presetSubtype="0" fill="hold" nodeType="withEffect">
                                  <p:stCondLst>
                                    <p:cond delay="0"/>
                                  </p:stCondLst>
                                  <p:childTnLst>
                                    <p:set>
                                      <p:cBhvr>
                                        <p:cTn id="15" dur="1" fill="hold">
                                          <p:stCondLst>
                                            <p:cond delay="0"/>
                                          </p:stCondLst>
                                        </p:cTn>
                                        <p:tgtEl>
                                          <p:spTgt spid="254"/>
                                        </p:tgtEl>
                                        <p:attrNameLst>
                                          <p:attrName>style.visibility</p:attrName>
                                        </p:attrNameLst>
                                      </p:cBhvr>
                                      <p:to>
                                        <p:strVal val="visible"/>
                                      </p:to>
                                    </p:set>
                                    <p:animEffect transition="in" filter="fade">
                                      <p:cBhvr>
                                        <p:cTn id="16" dur="300"/>
                                        <p:tgtEl>
                                          <p:spTgt spid="254"/>
                                        </p:tgtEl>
                                      </p:cBhvr>
                                    </p:animEffect>
                                  </p:childTnLst>
                                </p:cTn>
                              </p:par>
                              <p:par>
                                <p:cTn id="17" presetID="10" presetClass="entr" presetSubtype="0" fill="hold" nodeType="withEffect">
                                  <p:stCondLst>
                                    <p:cond delay="0"/>
                                  </p:stCondLst>
                                  <p:childTnLst>
                                    <p:set>
                                      <p:cBhvr>
                                        <p:cTn id="18" dur="1" fill="hold">
                                          <p:stCondLst>
                                            <p:cond delay="0"/>
                                          </p:stCondLst>
                                        </p:cTn>
                                        <p:tgtEl>
                                          <p:spTgt spid="255"/>
                                        </p:tgtEl>
                                        <p:attrNameLst>
                                          <p:attrName>style.visibility</p:attrName>
                                        </p:attrNameLst>
                                      </p:cBhvr>
                                      <p:to>
                                        <p:strVal val="visible"/>
                                      </p:to>
                                    </p:set>
                                    <p:animEffect transition="in" filter="fade">
                                      <p:cBhvr>
                                        <p:cTn id="19" dur="300"/>
                                        <p:tgtEl>
                                          <p:spTgt spid="25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63"/>
                                        </p:tgtEl>
                                        <p:attrNameLst>
                                          <p:attrName>style.visibility</p:attrName>
                                        </p:attrNameLst>
                                      </p:cBhvr>
                                      <p:to>
                                        <p:strVal val="visible"/>
                                      </p:to>
                                    </p:set>
                                    <p:animEffect transition="in" filter="fade">
                                      <p:cBhvr>
                                        <p:cTn id="24" dur="500"/>
                                        <p:tgtEl>
                                          <p:spTgt spid="263"/>
                                        </p:tgtEl>
                                      </p:cBhvr>
                                    </p:animEffect>
                                  </p:childTnLst>
                                </p:cTn>
                              </p:par>
                              <p:par>
                                <p:cTn id="25" presetID="10" presetClass="entr" presetSubtype="0" fill="hold" nodeType="withEffect">
                                  <p:stCondLst>
                                    <p:cond delay="0"/>
                                  </p:stCondLst>
                                  <p:childTnLst>
                                    <p:set>
                                      <p:cBhvr>
                                        <p:cTn id="26" dur="1" fill="hold">
                                          <p:stCondLst>
                                            <p:cond delay="0"/>
                                          </p:stCondLst>
                                        </p:cTn>
                                        <p:tgtEl>
                                          <p:spTgt spid="261"/>
                                        </p:tgtEl>
                                        <p:attrNameLst>
                                          <p:attrName>style.visibility</p:attrName>
                                        </p:attrNameLst>
                                      </p:cBhvr>
                                      <p:to>
                                        <p:strVal val="visible"/>
                                      </p:to>
                                    </p:set>
                                    <p:animEffect transition="in" filter="fade">
                                      <p:cBhvr>
                                        <p:cTn id="27" dur="700"/>
                                        <p:tgtEl>
                                          <p:spTgt spid="261"/>
                                        </p:tgtEl>
                                      </p:cBhvr>
                                    </p:animEffect>
                                  </p:childTnLst>
                                </p:cTn>
                              </p:par>
                              <p:par>
                                <p:cTn id="28" presetID="10" presetClass="entr" presetSubtype="0" fill="hold" nodeType="withEffect">
                                  <p:stCondLst>
                                    <p:cond delay="0"/>
                                  </p:stCondLst>
                                  <p:childTnLst>
                                    <p:set>
                                      <p:cBhvr>
                                        <p:cTn id="29" dur="1" fill="hold">
                                          <p:stCondLst>
                                            <p:cond delay="0"/>
                                          </p:stCondLst>
                                        </p:cTn>
                                        <p:tgtEl>
                                          <p:spTgt spid="256"/>
                                        </p:tgtEl>
                                        <p:attrNameLst>
                                          <p:attrName>style.visibility</p:attrName>
                                        </p:attrNameLst>
                                      </p:cBhvr>
                                      <p:to>
                                        <p:strVal val="visible"/>
                                      </p:to>
                                    </p:set>
                                    <p:animEffect transition="in" filter="fade">
                                      <p:cBhvr>
                                        <p:cTn id="30" dur="700"/>
                                        <p:tgtEl>
                                          <p:spTgt spid="256"/>
                                        </p:tgtEl>
                                      </p:cBhvr>
                                    </p:animEffect>
                                  </p:childTnLst>
                                </p:cTn>
                              </p:par>
                              <p:par>
                                <p:cTn id="31" presetID="10" presetClass="entr" presetSubtype="0" fill="hold" nodeType="withEffect">
                                  <p:stCondLst>
                                    <p:cond delay="0"/>
                                  </p:stCondLst>
                                  <p:childTnLst>
                                    <p:set>
                                      <p:cBhvr>
                                        <p:cTn id="32" dur="1" fill="hold">
                                          <p:stCondLst>
                                            <p:cond delay="0"/>
                                          </p:stCondLst>
                                        </p:cTn>
                                        <p:tgtEl>
                                          <p:spTgt spid="257"/>
                                        </p:tgtEl>
                                        <p:attrNameLst>
                                          <p:attrName>style.visibility</p:attrName>
                                        </p:attrNameLst>
                                      </p:cBhvr>
                                      <p:to>
                                        <p:strVal val="visible"/>
                                      </p:to>
                                    </p:set>
                                    <p:animEffect transition="in" filter="fade">
                                      <p:cBhvr>
                                        <p:cTn id="33" dur="700"/>
                                        <p:tgtEl>
                                          <p:spTgt spid="257"/>
                                        </p:tgtEl>
                                      </p:cBhvr>
                                    </p:animEffect>
                                  </p:childTnLst>
                                </p:cTn>
                              </p:par>
                              <p:par>
                                <p:cTn id="34" presetID="10" presetClass="entr" presetSubtype="0" fill="hold" nodeType="withEffect">
                                  <p:stCondLst>
                                    <p:cond delay="0"/>
                                  </p:stCondLst>
                                  <p:childTnLst>
                                    <p:set>
                                      <p:cBhvr>
                                        <p:cTn id="35" dur="1" fill="hold">
                                          <p:stCondLst>
                                            <p:cond delay="0"/>
                                          </p:stCondLst>
                                        </p:cTn>
                                        <p:tgtEl>
                                          <p:spTgt spid="258"/>
                                        </p:tgtEl>
                                        <p:attrNameLst>
                                          <p:attrName>style.visibility</p:attrName>
                                        </p:attrNameLst>
                                      </p:cBhvr>
                                      <p:to>
                                        <p:strVal val="visible"/>
                                      </p:to>
                                    </p:set>
                                    <p:animEffect transition="in" filter="fade">
                                      <p:cBhvr>
                                        <p:cTn id="36" dur="700"/>
                                        <p:tgtEl>
                                          <p:spTgt spid="258"/>
                                        </p:tgtEl>
                                      </p:cBhvr>
                                    </p:animEffect>
                                  </p:childTnLst>
                                </p:cTn>
                              </p:par>
                              <p:par>
                                <p:cTn id="37" presetID="10" presetClass="entr" presetSubtype="0" fill="hold" nodeType="withEffect">
                                  <p:stCondLst>
                                    <p:cond delay="0"/>
                                  </p:stCondLst>
                                  <p:childTnLst>
                                    <p:set>
                                      <p:cBhvr>
                                        <p:cTn id="38" dur="1" fill="hold">
                                          <p:stCondLst>
                                            <p:cond delay="0"/>
                                          </p:stCondLst>
                                        </p:cTn>
                                        <p:tgtEl>
                                          <p:spTgt spid="260"/>
                                        </p:tgtEl>
                                        <p:attrNameLst>
                                          <p:attrName>style.visibility</p:attrName>
                                        </p:attrNameLst>
                                      </p:cBhvr>
                                      <p:to>
                                        <p:strVal val="visible"/>
                                      </p:to>
                                    </p:set>
                                    <p:animEffect transition="in" filter="fade">
                                      <p:cBhvr>
                                        <p:cTn id="39" dur="700"/>
                                        <p:tgtEl>
                                          <p:spTgt spid="260"/>
                                        </p:tgtEl>
                                      </p:cBhvr>
                                    </p:animEffect>
                                  </p:childTnLst>
                                </p:cTn>
                              </p:par>
                              <p:par>
                                <p:cTn id="40" presetID="1" presetClass="entr" presetSubtype="0" fill="hold" nodeType="withEffect">
                                  <p:stCondLst>
                                    <p:cond delay="0"/>
                                  </p:stCondLst>
                                  <p:childTnLst>
                                    <p:set>
                                      <p:cBhvr>
                                        <p:cTn id="41" dur="1" fill="hold">
                                          <p:stCondLst>
                                            <p:cond delay="0"/>
                                          </p:stCondLst>
                                        </p:cTn>
                                        <p:tgtEl>
                                          <p:spTgt spid="143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20"/>
          <p:cNvSpPr txBox="1"/>
          <p:nvPr/>
        </p:nvSpPr>
        <p:spPr>
          <a:xfrm>
            <a:off x="3995936" y="1748868"/>
            <a:ext cx="4600575" cy="3476100"/>
          </a:xfrm>
          <a:prstGeom prst="rect">
            <a:avLst/>
          </a:prstGeom>
          <a:noFill/>
          <a:ln>
            <a:noFill/>
          </a:ln>
        </p:spPr>
        <p:txBody>
          <a:bodyPr spcFirstLastPara="1" wrap="square" lIns="68569" tIns="34275" rIns="68569" bIns="34275" anchor="t" anchorCtr="0">
            <a:noAutofit/>
          </a:bodyPr>
          <a:lstStyle/>
          <a:p>
            <a:pPr algn="ctr">
              <a:lnSpc>
                <a:spcPct val="90000"/>
              </a:lnSpc>
              <a:buClr>
                <a:srgbClr val="C00000"/>
              </a:buClr>
              <a:buSzPts val="6000"/>
            </a:pPr>
            <a:r>
              <a:rPr lang="en-US" sz="4800" b="1" dirty="0">
                <a:solidFill>
                  <a:srgbClr val="C00000"/>
                </a:solidFill>
                <a:latin typeface="Lora"/>
                <a:ea typeface="Lora"/>
                <a:cs typeface="Lora"/>
                <a:sym typeface="Lora"/>
              </a:rPr>
              <a:t>EM XIN CHÂN THÀNH CẢM ƠN THẦY CÔ VÀ CÁC BẠN</a:t>
            </a:r>
            <a:endParaRPr sz="1200" b="1" dirty="0">
              <a:latin typeface="Lora"/>
              <a:ea typeface="Lora"/>
              <a:cs typeface="Lora"/>
              <a:sym typeface="Lora"/>
            </a:endParaRPr>
          </a:p>
        </p:txBody>
      </p:sp>
      <p:sp>
        <p:nvSpPr>
          <p:cNvPr id="269" name="Google Shape;269;p20"/>
          <p:cNvSpPr txBox="1">
            <a:spLocks noGrp="1"/>
          </p:cNvSpPr>
          <p:nvPr>
            <p:ph type="sldNum" idx="12"/>
          </p:nvPr>
        </p:nvSpPr>
        <p:spPr>
          <a:xfrm>
            <a:off x="6867383" y="6492876"/>
            <a:ext cx="2057400" cy="365125"/>
          </a:xfrm>
          <a:prstGeom prst="rect">
            <a:avLst/>
          </a:prstGeom>
          <a:noFill/>
          <a:ln>
            <a:noFill/>
          </a:ln>
        </p:spPr>
        <p:txBody>
          <a:bodyPr spcFirstLastPara="1" wrap="square" lIns="68569" tIns="34275" rIns="68569" bIns="34275" anchor="t" anchorCtr="0">
            <a:noAutofit/>
          </a:bodyPr>
          <a:lstStyle/>
          <a:p>
            <a:fld id="{00000000-1234-1234-1234-123412341234}" type="slidenum">
              <a:rPr lang="en-US"/>
              <a:pPr/>
              <a:t>26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8"/>
                                        </p:tgtEl>
                                        <p:attrNameLst>
                                          <p:attrName>style.visibility</p:attrName>
                                        </p:attrNameLst>
                                      </p:cBhvr>
                                      <p:to>
                                        <p:strVal val="visible"/>
                                      </p:to>
                                    </p:set>
                                    <p:animEffect transition="in" filter="fade">
                                      <p:cBhvr>
                                        <p:cTn id="7" dur="400"/>
                                        <p:tgtEl>
                                          <p:spTgt spid="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133"/>
        <p:cNvGrpSpPr/>
        <p:nvPr/>
      </p:nvGrpSpPr>
      <p:grpSpPr>
        <a:xfrm>
          <a:off x="0" y="0"/>
          <a:ext cx="0" cy="0"/>
          <a:chOff x="0" y="0"/>
          <a:chExt cx="0" cy="0"/>
        </a:xfrm>
      </p:grpSpPr>
      <p:sp>
        <p:nvSpPr>
          <p:cNvPr id="134" name="Google Shape;134;ge21b73731a_0_82"/>
          <p:cNvSpPr txBox="1">
            <a:spLocks noGrp="1"/>
          </p:cNvSpPr>
          <p:nvPr>
            <p:ph type="title"/>
          </p:nvPr>
        </p:nvSpPr>
        <p:spPr>
          <a:xfrm>
            <a:off x="254052" y="184488"/>
            <a:ext cx="8635950" cy="436200"/>
          </a:xfrm>
          <a:prstGeom prst="rect">
            <a:avLst/>
          </a:prstGeom>
          <a:noFill/>
          <a:ln>
            <a:noFill/>
          </a:ln>
        </p:spPr>
        <p:txBody>
          <a:bodyPr spcFirstLastPara="1" wrap="square" lIns="68569" tIns="34275" rIns="68569" bIns="34275" anchor="t" anchorCtr="0">
            <a:noAutofit/>
          </a:bodyPr>
          <a:lstStyle/>
          <a:p>
            <a:r>
              <a:rPr lang="en-US" sz="2400" dirty="0" err="1">
                <a:latin typeface="Lora"/>
                <a:ea typeface="Lora"/>
                <a:cs typeface="Lora"/>
                <a:sym typeface="Lora"/>
              </a:rPr>
              <a:t>Thiết</a:t>
            </a:r>
            <a:r>
              <a:rPr lang="en-US" sz="2400" dirty="0">
                <a:latin typeface="Lora"/>
                <a:ea typeface="Lora"/>
                <a:cs typeface="Lora"/>
                <a:sym typeface="Lora"/>
              </a:rPr>
              <a:t> </a:t>
            </a:r>
            <a:r>
              <a:rPr lang="en-US" sz="2400" dirty="0" err="1">
                <a:latin typeface="Lora"/>
                <a:ea typeface="Lora"/>
                <a:cs typeface="Lora"/>
                <a:sym typeface="Lora"/>
              </a:rPr>
              <a:t>kế</a:t>
            </a:r>
            <a:r>
              <a:rPr lang="en-US" sz="2400" dirty="0">
                <a:latin typeface="Lora"/>
                <a:ea typeface="Lora"/>
                <a:cs typeface="Lora"/>
                <a:sym typeface="Lora"/>
              </a:rPr>
              <a:t> chi </a:t>
            </a:r>
            <a:r>
              <a:rPr lang="en-US" sz="2400" dirty="0" err="1">
                <a:latin typeface="Lora"/>
                <a:ea typeface="Lora"/>
                <a:cs typeface="Lora"/>
                <a:sym typeface="Lora"/>
              </a:rPr>
              <a:t>tiết</a:t>
            </a:r>
            <a:r>
              <a:rPr lang="en-US" sz="2400" dirty="0">
                <a:latin typeface="Lora"/>
                <a:ea typeface="Lora"/>
                <a:cs typeface="Lora"/>
                <a:sym typeface="Lora"/>
              </a:rPr>
              <a:t> </a:t>
            </a:r>
            <a:r>
              <a:rPr lang="en-US" sz="2400" dirty="0" err="1">
                <a:latin typeface="Lora"/>
                <a:ea typeface="Lora"/>
                <a:cs typeface="Lora"/>
                <a:sym typeface="Lora"/>
              </a:rPr>
              <a:t>gói</a:t>
            </a:r>
            <a:endParaRPr sz="2400" dirty="0">
              <a:latin typeface="Lora"/>
              <a:ea typeface="Lora"/>
              <a:cs typeface="Lora"/>
              <a:sym typeface="Lora"/>
            </a:endParaRPr>
          </a:p>
        </p:txBody>
      </p:sp>
      <p:sp>
        <p:nvSpPr>
          <p:cNvPr id="135" name="Google Shape;135;ge21b73731a_0_82"/>
          <p:cNvSpPr txBox="1">
            <a:spLocks noGrp="1"/>
          </p:cNvSpPr>
          <p:nvPr>
            <p:ph type="sldNum" idx="12"/>
          </p:nvPr>
        </p:nvSpPr>
        <p:spPr>
          <a:xfrm>
            <a:off x="6867383" y="6492875"/>
            <a:ext cx="2057400" cy="365100"/>
          </a:xfrm>
          <a:prstGeom prst="rect">
            <a:avLst/>
          </a:prstGeom>
          <a:noFill/>
          <a:ln>
            <a:noFill/>
          </a:ln>
        </p:spPr>
        <p:txBody>
          <a:bodyPr spcFirstLastPara="1" wrap="square" lIns="68569" tIns="34275" rIns="68569" bIns="34275" anchor="t" anchorCtr="0">
            <a:noAutofit/>
          </a:bodyPr>
          <a:lstStyle/>
          <a:p>
            <a:fld id="{00000000-1234-1234-1234-123412341234}" type="slidenum">
              <a:rPr lang="en-US"/>
              <a:pPr/>
              <a:t>27</a:t>
            </a:fld>
            <a:endParaRP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889837"/>
            <a:ext cx="4680520" cy="5491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84215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66"/>
        <p:cNvGrpSpPr/>
        <p:nvPr/>
      </p:nvGrpSpPr>
      <p:grpSpPr>
        <a:xfrm>
          <a:off x="0" y="0"/>
          <a:ext cx="0" cy="0"/>
          <a:chOff x="0" y="0"/>
          <a:chExt cx="0" cy="0"/>
        </a:xfrm>
      </p:grpSpPr>
      <p:sp>
        <p:nvSpPr>
          <p:cNvPr id="67" name="Google Shape;67;ge21b73731a_0_44"/>
          <p:cNvSpPr txBox="1">
            <a:spLocks noGrp="1"/>
          </p:cNvSpPr>
          <p:nvPr>
            <p:ph type="sldNum" idx="12"/>
          </p:nvPr>
        </p:nvSpPr>
        <p:spPr>
          <a:xfrm>
            <a:off x="6867383" y="6492875"/>
            <a:ext cx="2057400" cy="365100"/>
          </a:xfrm>
          <a:prstGeom prst="rect">
            <a:avLst/>
          </a:prstGeom>
          <a:noFill/>
          <a:ln>
            <a:noFill/>
          </a:ln>
        </p:spPr>
        <p:txBody>
          <a:bodyPr spcFirstLastPara="1" wrap="square" lIns="68569" tIns="34275" rIns="68569" bIns="34275" anchor="t" anchorCtr="0">
            <a:noAutofit/>
          </a:bodyPr>
          <a:lstStyle/>
          <a:p>
            <a:fld id="{00000000-1234-1234-1234-123412341234}" type="slidenum">
              <a:rPr lang="en-US"/>
              <a:pPr/>
              <a:t>28</a:t>
            </a:fld>
            <a:endParaRPr/>
          </a:p>
        </p:txBody>
      </p:sp>
      <p:pic>
        <p:nvPicPr>
          <p:cNvPr id="68" name="Google Shape;68;ge21b73731a_0_44"/>
          <p:cNvPicPr preferRelativeResize="0"/>
          <p:nvPr/>
        </p:nvPicPr>
        <p:blipFill rotWithShape="1">
          <a:blip r:embed="rId3">
            <a:alphaModFix/>
          </a:blip>
          <a:srcRect/>
          <a:stretch/>
        </p:blipFill>
        <p:spPr>
          <a:xfrm>
            <a:off x="0" y="0"/>
            <a:ext cx="3426248" cy="6858000"/>
          </a:xfrm>
          <a:prstGeom prst="rect">
            <a:avLst/>
          </a:prstGeom>
          <a:noFill/>
          <a:ln>
            <a:noFill/>
          </a:ln>
        </p:spPr>
      </p:pic>
      <p:sp>
        <p:nvSpPr>
          <p:cNvPr id="69" name="Google Shape;69;ge21b73731a_0_44"/>
          <p:cNvSpPr txBox="1">
            <a:spLocks noGrp="1"/>
          </p:cNvSpPr>
          <p:nvPr>
            <p:ph type="title"/>
          </p:nvPr>
        </p:nvSpPr>
        <p:spPr>
          <a:xfrm>
            <a:off x="521552" y="2773212"/>
            <a:ext cx="2538281" cy="1462200"/>
          </a:xfrm>
          <a:prstGeom prst="rect">
            <a:avLst/>
          </a:prstGeom>
          <a:noFill/>
          <a:ln>
            <a:noFill/>
          </a:ln>
        </p:spPr>
        <p:txBody>
          <a:bodyPr spcFirstLastPara="1" wrap="square" lIns="68569" tIns="34275" rIns="68569" bIns="34275" anchor="t" anchorCtr="0">
            <a:noAutofit/>
          </a:bodyPr>
          <a:lstStyle/>
          <a:p>
            <a:pPr algn="ctr"/>
            <a:r>
              <a:rPr lang="en-US" sz="3600" dirty="0">
                <a:solidFill>
                  <a:schemeClr val="lt1"/>
                </a:solidFill>
                <a:latin typeface="Lora"/>
                <a:ea typeface="Lora"/>
                <a:cs typeface="Lora"/>
                <a:sym typeface="Lora"/>
              </a:rPr>
              <a:t>NỘI DUNG</a:t>
            </a:r>
            <a:endParaRPr sz="3600" dirty="0">
              <a:solidFill>
                <a:schemeClr val="lt1"/>
              </a:solidFill>
              <a:latin typeface="Lora"/>
              <a:ea typeface="Lora"/>
              <a:cs typeface="Lora"/>
              <a:sym typeface="Lora"/>
            </a:endParaRPr>
          </a:p>
        </p:txBody>
      </p:sp>
      <p:cxnSp>
        <p:nvCxnSpPr>
          <p:cNvPr id="70" name="Google Shape;70;ge21b73731a_0_44"/>
          <p:cNvCxnSpPr/>
          <p:nvPr/>
        </p:nvCxnSpPr>
        <p:spPr>
          <a:xfrm flipH="1">
            <a:off x="4377057" y="510900"/>
            <a:ext cx="11025" cy="5836200"/>
          </a:xfrm>
          <a:prstGeom prst="straightConnector1">
            <a:avLst/>
          </a:prstGeom>
          <a:noFill/>
          <a:ln w="76200" cap="flat" cmpd="sng">
            <a:solidFill>
              <a:srgbClr val="FFC000"/>
            </a:solidFill>
            <a:prstDash val="solid"/>
            <a:round/>
            <a:headEnd type="none" w="sm" len="sm"/>
            <a:tailEnd type="none" w="sm" len="sm"/>
          </a:ln>
        </p:spPr>
      </p:cxnSp>
      <p:sp>
        <p:nvSpPr>
          <p:cNvPr id="75" name="Google Shape;75;ge21b73731a_0_44"/>
          <p:cNvSpPr txBox="1"/>
          <p:nvPr/>
        </p:nvSpPr>
        <p:spPr>
          <a:xfrm>
            <a:off x="4696689" y="1221425"/>
            <a:ext cx="3312225" cy="415476"/>
          </a:xfrm>
          <a:prstGeom prst="rect">
            <a:avLst/>
          </a:prstGeom>
          <a:noFill/>
          <a:ln>
            <a:noFill/>
          </a:ln>
        </p:spPr>
        <p:txBody>
          <a:bodyPr spcFirstLastPara="1" wrap="square" lIns="68569" tIns="68569" rIns="68569" bIns="68569" anchor="t" anchorCtr="0">
            <a:spAutoFit/>
          </a:bodyPr>
          <a:lstStyle/>
          <a:p>
            <a:pPr>
              <a:lnSpc>
                <a:spcPct val="90000"/>
              </a:lnSpc>
              <a:buSzPts val="2700"/>
            </a:pPr>
            <a:r>
              <a:rPr lang="en-US" sz="2000" b="1" dirty="0" err="1">
                <a:solidFill>
                  <a:schemeClr val="bg1">
                    <a:lumMod val="95000"/>
                  </a:schemeClr>
                </a:solidFill>
                <a:latin typeface="Lora"/>
                <a:ea typeface="Lora"/>
                <a:cs typeface="Lora"/>
                <a:sym typeface="Lora"/>
              </a:rPr>
              <a:t>I.Giới</a:t>
            </a:r>
            <a:r>
              <a:rPr lang="en-US" sz="2000" b="1" dirty="0">
                <a:solidFill>
                  <a:schemeClr val="bg1">
                    <a:lumMod val="95000"/>
                  </a:schemeClr>
                </a:solidFill>
                <a:latin typeface="Lora"/>
                <a:ea typeface="Lora"/>
                <a:cs typeface="Lora"/>
                <a:sym typeface="Lora"/>
              </a:rPr>
              <a:t> </a:t>
            </a:r>
            <a:r>
              <a:rPr lang="en-US" sz="2000" b="1" dirty="0" err="1">
                <a:solidFill>
                  <a:schemeClr val="bg1">
                    <a:lumMod val="95000"/>
                  </a:schemeClr>
                </a:solidFill>
                <a:latin typeface="Lora"/>
                <a:ea typeface="Lora"/>
                <a:cs typeface="Lora"/>
                <a:sym typeface="Lora"/>
              </a:rPr>
              <a:t>thiệu</a:t>
            </a:r>
            <a:r>
              <a:rPr lang="en-US" sz="2000" b="1" dirty="0">
                <a:solidFill>
                  <a:schemeClr val="bg1">
                    <a:lumMod val="95000"/>
                  </a:schemeClr>
                </a:solidFill>
                <a:latin typeface="Lora"/>
                <a:ea typeface="Lora"/>
                <a:cs typeface="Lora"/>
                <a:sym typeface="Lora"/>
              </a:rPr>
              <a:t> </a:t>
            </a:r>
            <a:r>
              <a:rPr lang="en-US" sz="2000" b="1" dirty="0" err="1">
                <a:solidFill>
                  <a:schemeClr val="bg1">
                    <a:lumMod val="95000"/>
                  </a:schemeClr>
                </a:solidFill>
                <a:latin typeface="Lora"/>
                <a:ea typeface="Lora"/>
                <a:cs typeface="Lora"/>
                <a:sym typeface="Lora"/>
              </a:rPr>
              <a:t>đề</a:t>
            </a:r>
            <a:r>
              <a:rPr lang="en-US" sz="2000" b="1" dirty="0">
                <a:solidFill>
                  <a:schemeClr val="bg1">
                    <a:lumMod val="95000"/>
                  </a:schemeClr>
                </a:solidFill>
                <a:latin typeface="Lora"/>
                <a:ea typeface="Lora"/>
                <a:cs typeface="Lora"/>
                <a:sym typeface="Lora"/>
              </a:rPr>
              <a:t> </a:t>
            </a:r>
            <a:r>
              <a:rPr lang="en-US" sz="2000" b="1" dirty="0" err="1">
                <a:solidFill>
                  <a:schemeClr val="bg1">
                    <a:lumMod val="95000"/>
                  </a:schemeClr>
                </a:solidFill>
                <a:latin typeface="Lora"/>
                <a:ea typeface="Lora"/>
                <a:cs typeface="Lora"/>
                <a:sym typeface="Lora"/>
              </a:rPr>
              <a:t>tài</a:t>
            </a:r>
            <a:endParaRPr dirty="0">
              <a:solidFill>
                <a:schemeClr val="bg1">
                  <a:lumMod val="95000"/>
                </a:schemeClr>
              </a:solidFill>
              <a:latin typeface="Lora"/>
              <a:ea typeface="Lora"/>
              <a:cs typeface="Lora"/>
              <a:sym typeface="Lora"/>
            </a:endParaRPr>
          </a:p>
        </p:txBody>
      </p:sp>
      <p:sp>
        <p:nvSpPr>
          <p:cNvPr id="76" name="Google Shape;76;ge21b73731a_0_44"/>
          <p:cNvSpPr txBox="1"/>
          <p:nvPr/>
        </p:nvSpPr>
        <p:spPr>
          <a:xfrm>
            <a:off x="4696688" y="2161700"/>
            <a:ext cx="4346550" cy="518068"/>
          </a:xfrm>
          <a:prstGeom prst="rect">
            <a:avLst/>
          </a:prstGeom>
          <a:noFill/>
          <a:ln>
            <a:noFill/>
          </a:ln>
        </p:spPr>
        <p:txBody>
          <a:bodyPr spcFirstLastPara="1" wrap="square" lIns="68569" tIns="68569" rIns="68569" bIns="68569" anchor="t" anchorCtr="0">
            <a:spAutoFit/>
          </a:bodyPr>
          <a:lstStyle/>
          <a:p>
            <a:pPr>
              <a:lnSpc>
                <a:spcPct val="90000"/>
              </a:lnSpc>
              <a:spcBef>
                <a:spcPts val="750"/>
              </a:spcBef>
              <a:buSzPts val="2700"/>
            </a:pPr>
            <a:r>
              <a:rPr lang="en-US" sz="2000" b="1" dirty="0" err="1">
                <a:solidFill>
                  <a:schemeClr val="bg1">
                    <a:lumMod val="95000"/>
                  </a:schemeClr>
                </a:solidFill>
                <a:latin typeface="Lora"/>
                <a:ea typeface="Lora"/>
                <a:cs typeface="Lora"/>
                <a:sym typeface="Lora"/>
              </a:rPr>
              <a:t>II.Khảo</a:t>
            </a:r>
            <a:r>
              <a:rPr lang="en-US" sz="2000" b="1" dirty="0">
                <a:solidFill>
                  <a:schemeClr val="bg1">
                    <a:lumMod val="95000"/>
                  </a:schemeClr>
                </a:solidFill>
                <a:latin typeface="Lora"/>
                <a:ea typeface="Lora"/>
                <a:cs typeface="Lora"/>
                <a:sym typeface="Lora"/>
              </a:rPr>
              <a:t> </a:t>
            </a:r>
            <a:r>
              <a:rPr lang="en-US" sz="2000" b="1" dirty="0" err="1">
                <a:solidFill>
                  <a:schemeClr val="bg1">
                    <a:lumMod val="95000"/>
                  </a:schemeClr>
                </a:solidFill>
                <a:latin typeface="Lora"/>
                <a:ea typeface="Lora"/>
                <a:cs typeface="Lora"/>
                <a:sym typeface="Lora"/>
              </a:rPr>
              <a:t>sát</a:t>
            </a:r>
            <a:r>
              <a:rPr lang="en-US" sz="2000" b="1" dirty="0">
                <a:solidFill>
                  <a:schemeClr val="bg1">
                    <a:lumMod val="95000"/>
                  </a:schemeClr>
                </a:solidFill>
                <a:latin typeface="Lora"/>
                <a:ea typeface="Lora"/>
                <a:cs typeface="Lora"/>
                <a:sym typeface="Lora"/>
              </a:rPr>
              <a:t>, </a:t>
            </a:r>
            <a:r>
              <a:rPr lang="en-US" sz="2000" b="1" dirty="0" err="1">
                <a:solidFill>
                  <a:schemeClr val="bg1">
                    <a:lumMod val="95000"/>
                  </a:schemeClr>
                </a:solidFill>
                <a:latin typeface="Lora"/>
                <a:ea typeface="Lora"/>
                <a:cs typeface="Lora"/>
                <a:sym typeface="Lora"/>
              </a:rPr>
              <a:t>phân</a:t>
            </a:r>
            <a:r>
              <a:rPr lang="en-US" sz="2000" b="1" dirty="0">
                <a:solidFill>
                  <a:schemeClr val="bg1">
                    <a:lumMod val="95000"/>
                  </a:schemeClr>
                </a:solidFill>
                <a:latin typeface="Lora"/>
                <a:ea typeface="Lora"/>
                <a:cs typeface="Lora"/>
                <a:sym typeface="Lora"/>
              </a:rPr>
              <a:t> </a:t>
            </a:r>
            <a:r>
              <a:rPr lang="en-US" sz="2000" b="1" dirty="0" err="1">
                <a:solidFill>
                  <a:schemeClr val="bg1">
                    <a:lumMod val="95000"/>
                  </a:schemeClr>
                </a:solidFill>
                <a:latin typeface="Lora"/>
                <a:ea typeface="Lora"/>
                <a:cs typeface="Lora"/>
                <a:sym typeface="Lora"/>
              </a:rPr>
              <a:t>tích</a:t>
            </a:r>
            <a:r>
              <a:rPr lang="en-US" sz="2000" b="1" dirty="0">
                <a:solidFill>
                  <a:schemeClr val="bg1">
                    <a:lumMod val="95000"/>
                  </a:schemeClr>
                </a:solidFill>
                <a:latin typeface="Lora"/>
                <a:ea typeface="Lora"/>
                <a:cs typeface="Lora"/>
                <a:sym typeface="Lora"/>
              </a:rPr>
              <a:t> </a:t>
            </a:r>
            <a:r>
              <a:rPr lang="en-US" sz="2000" b="1" dirty="0" err="1">
                <a:solidFill>
                  <a:schemeClr val="bg1">
                    <a:lumMod val="95000"/>
                  </a:schemeClr>
                </a:solidFill>
                <a:latin typeface="Lora"/>
                <a:ea typeface="Lora"/>
                <a:cs typeface="Lora"/>
                <a:sym typeface="Lora"/>
              </a:rPr>
              <a:t>yêu</a:t>
            </a:r>
            <a:r>
              <a:rPr lang="en-US" sz="2000" b="1" dirty="0">
                <a:solidFill>
                  <a:schemeClr val="bg1">
                    <a:lumMod val="95000"/>
                  </a:schemeClr>
                </a:solidFill>
                <a:latin typeface="Lora"/>
                <a:ea typeface="Lora"/>
                <a:cs typeface="Lora"/>
                <a:sym typeface="Lora"/>
              </a:rPr>
              <a:t> </a:t>
            </a:r>
            <a:r>
              <a:rPr lang="en-US" sz="2000" b="1" dirty="0" err="1">
                <a:solidFill>
                  <a:schemeClr val="bg1">
                    <a:lumMod val="95000"/>
                  </a:schemeClr>
                </a:solidFill>
                <a:latin typeface="Lora"/>
                <a:ea typeface="Lora"/>
                <a:cs typeface="Lora"/>
                <a:sym typeface="Lora"/>
              </a:rPr>
              <a:t>cầu</a:t>
            </a:r>
            <a:endParaRPr sz="2000" b="1" dirty="0">
              <a:solidFill>
                <a:schemeClr val="bg1">
                  <a:lumMod val="95000"/>
                </a:schemeClr>
              </a:solidFill>
              <a:latin typeface="Lora"/>
              <a:ea typeface="Lora"/>
              <a:cs typeface="Lora"/>
              <a:sym typeface="Lora"/>
            </a:endParaRPr>
          </a:p>
        </p:txBody>
      </p:sp>
      <p:sp>
        <p:nvSpPr>
          <p:cNvPr id="77" name="Google Shape;77;ge21b73731a_0_44"/>
          <p:cNvSpPr txBox="1"/>
          <p:nvPr/>
        </p:nvSpPr>
        <p:spPr>
          <a:xfrm>
            <a:off x="4696688" y="3160900"/>
            <a:ext cx="4346550" cy="518068"/>
          </a:xfrm>
          <a:prstGeom prst="rect">
            <a:avLst/>
          </a:prstGeom>
          <a:noFill/>
          <a:ln>
            <a:noFill/>
          </a:ln>
        </p:spPr>
        <p:txBody>
          <a:bodyPr spcFirstLastPara="1" wrap="square" lIns="68569" tIns="68569" rIns="68569" bIns="68569" anchor="t" anchorCtr="0">
            <a:spAutoFit/>
          </a:bodyPr>
          <a:lstStyle/>
          <a:p>
            <a:pPr>
              <a:lnSpc>
                <a:spcPct val="90000"/>
              </a:lnSpc>
              <a:spcBef>
                <a:spcPts val="750"/>
              </a:spcBef>
              <a:buSzPts val="2700"/>
            </a:pPr>
            <a:r>
              <a:rPr lang="en-US" sz="2000" b="1" dirty="0" err="1">
                <a:solidFill>
                  <a:schemeClr val="tx1"/>
                </a:solidFill>
                <a:latin typeface="Lora"/>
                <a:ea typeface="Lora"/>
                <a:cs typeface="Lora"/>
                <a:sym typeface="Lora"/>
              </a:rPr>
              <a:t>III.Phân</a:t>
            </a:r>
            <a:r>
              <a:rPr lang="en-US" sz="2000" b="1" dirty="0">
                <a:solidFill>
                  <a:schemeClr val="tx1"/>
                </a:solidFill>
                <a:latin typeface="Lora"/>
                <a:ea typeface="Lora"/>
                <a:cs typeface="Lora"/>
                <a:sym typeface="Lora"/>
              </a:rPr>
              <a:t> </a:t>
            </a:r>
            <a:r>
              <a:rPr lang="en-US" sz="2000" b="1" dirty="0" err="1">
                <a:solidFill>
                  <a:schemeClr val="tx1"/>
                </a:solidFill>
                <a:latin typeface="Lora"/>
                <a:ea typeface="Lora"/>
                <a:cs typeface="Lora"/>
                <a:sym typeface="Lora"/>
              </a:rPr>
              <a:t>tích</a:t>
            </a:r>
            <a:r>
              <a:rPr lang="en-US" sz="2000" b="1" dirty="0">
                <a:solidFill>
                  <a:schemeClr val="tx1"/>
                </a:solidFill>
                <a:latin typeface="Lora"/>
                <a:ea typeface="Lora"/>
                <a:cs typeface="Lora"/>
                <a:sym typeface="Lora"/>
              </a:rPr>
              <a:t> </a:t>
            </a:r>
            <a:r>
              <a:rPr lang="en-US" sz="2000" b="1" dirty="0" err="1">
                <a:solidFill>
                  <a:schemeClr val="tx1"/>
                </a:solidFill>
                <a:latin typeface="Lora"/>
                <a:ea typeface="Lora"/>
                <a:cs typeface="Lora"/>
                <a:sym typeface="Lora"/>
              </a:rPr>
              <a:t>thiết</a:t>
            </a:r>
            <a:r>
              <a:rPr lang="en-US" sz="2000" b="1" dirty="0">
                <a:solidFill>
                  <a:schemeClr val="tx1"/>
                </a:solidFill>
                <a:latin typeface="Lora"/>
                <a:ea typeface="Lora"/>
                <a:cs typeface="Lora"/>
                <a:sym typeface="Lora"/>
              </a:rPr>
              <a:t> </a:t>
            </a:r>
            <a:r>
              <a:rPr lang="en-US" sz="2000" b="1" dirty="0" err="1">
                <a:solidFill>
                  <a:schemeClr val="tx1"/>
                </a:solidFill>
                <a:latin typeface="Lora"/>
                <a:ea typeface="Lora"/>
                <a:cs typeface="Lora"/>
                <a:sym typeface="Lora"/>
              </a:rPr>
              <a:t>kế</a:t>
            </a:r>
            <a:r>
              <a:rPr lang="en-US" sz="2000" b="1" dirty="0">
                <a:solidFill>
                  <a:schemeClr val="tx1"/>
                </a:solidFill>
                <a:latin typeface="Lora"/>
                <a:ea typeface="Lora"/>
                <a:cs typeface="Lora"/>
                <a:sym typeface="Lora"/>
              </a:rPr>
              <a:t> </a:t>
            </a:r>
            <a:r>
              <a:rPr lang="en-US" sz="2000" b="1" dirty="0" err="1">
                <a:solidFill>
                  <a:schemeClr val="tx1"/>
                </a:solidFill>
                <a:latin typeface="Lora"/>
                <a:ea typeface="Lora"/>
                <a:cs typeface="Lora"/>
                <a:sym typeface="Lora"/>
              </a:rPr>
              <a:t>hệ</a:t>
            </a:r>
            <a:r>
              <a:rPr lang="en-US" sz="2000" b="1" dirty="0">
                <a:solidFill>
                  <a:schemeClr val="tx1"/>
                </a:solidFill>
                <a:latin typeface="Lora"/>
                <a:ea typeface="Lora"/>
                <a:cs typeface="Lora"/>
                <a:sym typeface="Lora"/>
              </a:rPr>
              <a:t> </a:t>
            </a:r>
            <a:r>
              <a:rPr lang="en-US" sz="2000" b="1" dirty="0" err="1">
                <a:solidFill>
                  <a:schemeClr val="tx1"/>
                </a:solidFill>
                <a:latin typeface="Lora"/>
                <a:ea typeface="Lora"/>
                <a:cs typeface="Lora"/>
                <a:sym typeface="Lora"/>
              </a:rPr>
              <a:t>thống</a:t>
            </a:r>
            <a:endParaRPr sz="2000" b="1" dirty="0">
              <a:solidFill>
                <a:schemeClr val="tx1"/>
              </a:solidFill>
              <a:latin typeface="Lora"/>
              <a:ea typeface="Lora"/>
              <a:cs typeface="Lora"/>
              <a:sym typeface="Lora"/>
            </a:endParaRPr>
          </a:p>
        </p:txBody>
      </p:sp>
      <p:sp>
        <p:nvSpPr>
          <p:cNvPr id="78" name="Google Shape;78;ge21b73731a_0_44"/>
          <p:cNvSpPr txBox="1"/>
          <p:nvPr/>
        </p:nvSpPr>
        <p:spPr>
          <a:xfrm>
            <a:off x="4696688" y="5159300"/>
            <a:ext cx="4447350" cy="518068"/>
          </a:xfrm>
          <a:prstGeom prst="rect">
            <a:avLst/>
          </a:prstGeom>
          <a:noFill/>
          <a:ln>
            <a:noFill/>
          </a:ln>
        </p:spPr>
        <p:txBody>
          <a:bodyPr spcFirstLastPara="1" wrap="square" lIns="68569" tIns="68569" rIns="68569" bIns="68569" anchor="t" anchorCtr="0">
            <a:spAutoFit/>
          </a:bodyPr>
          <a:lstStyle/>
          <a:p>
            <a:pPr>
              <a:lnSpc>
                <a:spcPct val="90000"/>
              </a:lnSpc>
              <a:spcBef>
                <a:spcPts val="750"/>
              </a:spcBef>
              <a:buSzPts val="2700"/>
            </a:pPr>
            <a:r>
              <a:rPr lang="en-US" sz="2000" b="1" dirty="0" err="1">
                <a:solidFill>
                  <a:schemeClr val="bg1">
                    <a:lumMod val="95000"/>
                  </a:schemeClr>
                </a:solidFill>
                <a:latin typeface="Lora"/>
                <a:ea typeface="Lora"/>
                <a:cs typeface="Lora"/>
                <a:sym typeface="Lora"/>
              </a:rPr>
              <a:t>V.Kết</a:t>
            </a:r>
            <a:r>
              <a:rPr lang="en-US" sz="2000" b="1" dirty="0">
                <a:solidFill>
                  <a:schemeClr val="bg1">
                    <a:lumMod val="95000"/>
                  </a:schemeClr>
                </a:solidFill>
                <a:latin typeface="Lora"/>
                <a:ea typeface="Lora"/>
                <a:cs typeface="Lora"/>
                <a:sym typeface="Lora"/>
              </a:rPr>
              <a:t> </a:t>
            </a:r>
            <a:r>
              <a:rPr lang="en-US" sz="2000" b="1" dirty="0" err="1">
                <a:solidFill>
                  <a:schemeClr val="bg1">
                    <a:lumMod val="95000"/>
                  </a:schemeClr>
                </a:solidFill>
                <a:latin typeface="Lora"/>
                <a:ea typeface="Lora"/>
                <a:cs typeface="Lora"/>
                <a:sym typeface="Lora"/>
              </a:rPr>
              <a:t>luận</a:t>
            </a:r>
            <a:r>
              <a:rPr lang="en-US" sz="2000" b="1" dirty="0">
                <a:solidFill>
                  <a:schemeClr val="bg1">
                    <a:lumMod val="95000"/>
                  </a:schemeClr>
                </a:solidFill>
                <a:latin typeface="Lora"/>
                <a:ea typeface="Lora"/>
                <a:cs typeface="Lora"/>
                <a:sym typeface="Lora"/>
              </a:rPr>
              <a:t> </a:t>
            </a:r>
            <a:r>
              <a:rPr lang="en-US" sz="2000" b="1" dirty="0" err="1">
                <a:solidFill>
                  <a:schemeClr val="bg1">
                    <a:lumMod val="95000"/>
                  </a:schemeClr>
                </a:solidFill>
                <a:latin typeface="Lora"/>
                <a:ea typeface="Lora"/>
                <a:cs typeface="Lora"/>
                <a:sym typeface="Lora"/>
              </a:rPr>
              <a:t>và</a:t>
            </a:r>
            <a:r>
              <a:rPr lang="en-US" sz="2000" b="1" dirty="0">
                <a:solidFill>
                  <a:schemeClr val="bg1">
                    <a:lumMod val="95000"/>
                  </a:schemeClr>
                </a:solidFill>
                <a:latin typeface="Lora"/>
                <a:ea typeface="Lora"/>
                <a:cs typeface="Lora"/>
                <a:sym typeface="Lora"/>
              </a:rPr>
              <a:t> </a:t>
            </a:r>
            <a:r>
              <a:rPr lang="en-US" sz="2000" b="1" dirty="0" err="1">
                <a:solidFill>
                  <a:schemeClr val="bg1">
                    <a:lumMod val="95000"/>
                  </a:schemeClr>
                </a:solidFill>
                <a:latin typeface="Lora"/>
                <a:ea typeface="Lora"/>
                <a:cs typeface="Lora"/>
                <a:sym typeface="Lora"/>
              </a:rPr>
              <a:t>hướng</a:t>
            </a:r>
            <a:r>
              <a:rPr lang="en-US" sz="2000" b="1" dirty="0">
                <a:solidFill>
                  <a:schemeClr val="bg1">
                    <a:lumMod val="95000"/>
                  </a:schemeClr>
                </a:solidFill>
                <a:latin typeface="Lora"/>
                <a:ea typeface="Lora"/>
                <a:cs typeface="Lora"/>
                <a:sym typeface="Lora"/>
              </a:rPr>
              <a:t> </a:t>
            </a:r>
            <a:r>
              <a:rPr lang="en-US" sz="2000" b="1" dirty="0" err="1">
                <a:solidFill>
                  <a:schemeClr val="bg1">
                    <a:lumMod val="95000"/>
                  </a:schemeClr>
                </a:solidFill>
                <a:latin typeface="Lora"/>
                <a:ea typeface="Lora"/>
                <a:cs typeface="Lora"/>
                <a:sym typeface="Lora"/>
              </a:rPr>
              <a:t>phát</a:t>
            </a:r>
            <a:r>
              <a:rPr lang="en-US" sz="2000" b="1" dirty="0">
                <a:solidFill>
                  <a:schemeClr val="bg1">
                    <a:lumMod val="95000"/>
                  </a:schemeClr>
                </a:solidFill>
                <a:latin typeface="Lora"/>
                <a:ea typeface="Lora"/>
                <a:cs typeface="Lora"/>
                <a:sym typeface="Lora"/>
              </a:rPr>
              <a:t> </a:t>
            </a:r>
            <a:r>
              <a:rPr lang="en-US" sz="2000" b="1" dirty="0" err="1">
                <a:solidFill>
                  <a:schemeClr val="bg1">
                    <a:lumMod val="95000"/>
                  </a:schemeClr>
                </a:solidFill>
                <a:latin typeface="Lora"/>
                <a:ea typeface="Lora"/>
                <a:cs typeface="Lora"/>
                <a:sym typeface="Lora"/>
              </a:rPr>
              <a:t>triển</a:t>
            </a:r>
            <a:endParaRPr sz="2000" b="1" dirty="0">
              <a:solidFill>
                <a:schemeClr val="bg1">
                  <a:lumMod val="95000"/>
                </a:schemeClr>
              </a:solidFill>
              <a:latin typeface="Lora"/>
              <a:ea typeface="Lora"/>
              <a:cs typeface="Lora"/>
              <a:sym typeface="Lora"/>
            </a:endParaRPr>
          </a:p>
        </p:txBody>
      </p:sp>
      <p:sp>
        <p:nvSpPr>
          <p:cNvPr id="80" name="Google Shape;80;ge21b73731a_0_44"/>
          <p:cNvSpPr txBox="1"/>
          <p:nvPr/>
        </p:nvSpPr>
        <p:spPr>
          <a:xfrm>
            <a:off x="4696688" y="4160100"/>
            <a:ext cx="4447350" cy="518068"/>
          </a:xfrm>
          <a:prstGeom prst="rect">
            <a:avLst/>
          </a:prstGeom>
          <a:noFill/>
          <a:ln>
            <a:noFill/>
          </a:ln>
        </p:spPr>
        <p:txBody>
          <a:bodyPr spcFirstLastPara="1" wrap="square" lIns="68569" tIns="68569" rIns="68569" bIns="68569" anchor="t" anchorCtr="0">
            <a:spAutoFit/>
          </a:bodyPr>
          <a:lstStyle/>
          <a:p>
            <a:pPr>
              <a:lnSpc>
                <a:spcPct val="90000"/>
              </a:lnSpc>
              <a:spcBef>
                <a:spcPts val="750"/>
              </a:spcBef>
              <a:buSzPts val="2700"/>
            </a:pPr>
            <a:r>
              <a:rPr lang="en-US" sz="2000" b="1" dirty="0" err="1">
                <a:solidFill>
                  <a:schemeClr val="bg1">
                    <a:lumMod val="95000"/>
                  </a:schemeClr>
                </a:solidFill>
                <a:latin typeface="Lora"/>
                <a:ea typeface="Lora"/>
                <a:cs typeface="Lora"/>
                <a:sym typeface="Lora"/>
              </a:rPr>
              <a:t>IV.Triển</a:t>
            </a:r>
            <a:r>
              <a:rPr lang="en-US" sz="2000" b="1" dirty="0">
                <a:solidFill>
                  <a:schemeClr val="bg1">
                    <a:lumMod val="95000"/>
                  </a:schemeClr>
                </a:solidFill>
                <a:latin typeface="Lora"/>
                <a:ea typeface="Lora"/>
                <a:cs typeface="Lora"/>
                <a:sym typeface="Lora"/>
              </a:rPr>
              <a:t> </a:t>
            </a:r>
            <a:r>
              <a:rPr lang="en-US" sz="2000" b="1" dirty="0" err="1">
                <a:solidFill>
                  <a:schemeClr val="bg1">
                    <a:lumMod val="95000"/>
                  </a:schemeClr>
                </a:solidFill>
                <a:latin typeface="Lora"/>
                <a:ea typeface="Lora"/>
                <a:cs typeface="Lora"/>
                <a:sym typeface="Lora"/>
              </a:rPr>
              <a:t>khai</a:t>
            </a:r>
            <a:r>
              <a:rPr lang="en-US" sz="2000" b="1" dirty="0">
                <a:solidFill>
                  <a:schemeClr val="bg1">
                    <a:lumMod val="95000"/>
                  </a:schemeClr>
                </a:solidFill>
                <a:latin typeface="Lora"/>
                <a:ea typeface="Lora"/>
                <a:cs typeface="Lora"/>
                <a:sym typeface="Lora"/>
              </a:rPr>
              <a:t> </a:t>
            </a:r>
            <a:r>
              <a:rPr lang="en-US" sz="2000" b="1" dirty="0" err="1">
                <a:solidFill>
                  <a:schemeClr val="bg1">
                    <a:lumMod val="95000"/>
                  </a:schemeClr>
                </a:solidFill>
                <a:latin typeface="Lora"/>
                <a:ea typeface="Lora"/>
                <a:cs typeface="Lora"/>
                <a:sym typeface="Lora"/>
              </a:rPr>
              <a:t>và</a:t>
            </a:r>
            <a:r>
              <a:rPr lang="en-US" sz="2000" b="1" dirty="0">
                <a:solidFill>
                  <a:schemeClr val="bg1">
                    <a:lumMod val="95000"/>
                  </a:schemeClr>
                </a:solidFill>
                <a:latin typeface="Lora"/>
                <a:ea typeface="Lora"/>
                <a:cs typeface="Lora"/>
                <a:sym typeface="Lora"/>
              </a:rPr>
              <a:t> </a:t>
            </a:r>
            <a:r>
              <a:rPr lang="en-US" sz="2000" b="1" dirty="0" err="1">
                <a:solidFill>
                  <a:schemeClr val="bg1">
                    <a:lumMod val="95000"/>
                  </a:schemeClr>
                </a:solidFill>
                <a:latin typeface="Lora"/>
                <a:ea typeface="Lora"/>
                <a:cs typeface="Lora"/>
                <a:sym typeface="Lora"/>
              </a:rPr>
              <a:t>cài</a:t>
            </a:r>
            <a:r>
              <a:rPr lang="en-US" sz="2000" b="1" dirty="0">
                <a:solidFill>
                  <a:schemeClr val="bg1">
                    <a:lumMod val="95000"/>
                  </a:schemeClr>
                </a:solidFill>
                <a:latin typeface="Lora"/>
                <a:ea typeface="Lora"/>
                <a:cs typeface="Lora"/>
                <a:sym typeface="Lora"/>
              </a:rPr>
              <a:t> </a:t>
            </a:r>
            <a:r>
              <a:rPr lang="en-US" sz="2000" b="1" dirty="0" err="1">
                <a:solidFill>
                  <a:schemeClr val="bg1">
                    <a:lumMod val="95000"/>
                  </a:schemeClr>
                </a:solidFill>
                <a:latin typeface="Lora"/>
                <a:ea typeface="Lora"/>
                <a:cs typeface="Lora"/>
                <a:sym typeface="Lora"/>
              </a:rPr>
              <a:t>đặt</a:t>
            </a:r>
            <a:endParaRPr sz="2000" b="1" dirty="0">
              <a:solidFill>
                <a:schemeClr val="bg1">
                  <a:lumMod val="95000"/>
                </a:schemeClr>
              </a:solidFill>
              <a:latin typeface="Lora"/>
              <a:ea typeface="Lora"/>
              <a:cs typeface="Lora"/>
              <a:sym typeface="Lora"/>
            </a:endParaRPr>
          </a:p>
        </p:txBody>
      </p:sp>
    </p:spTree>
    <p:extLst>
      <p:ext uri="{BB962C8B-B14F-4D97-AF65-F5344CB8AC3E}">
        <p14:creationId xmlns:p14="http://schemas.microsoft.com/office/powerpoint/2010/main" val="161028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10" presetClass="entr" presetSubtype="0" fill="hold"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fade">
                                      <p:cBhvr>
                                        <p:cTn id="10" dur="500"/>
                                        <p:tgtEl>
                                          <p:spTgt spid="76"/>
                                        </p:tgtEl>
                                      </p:cBhvr>
                                    </p:animEffect>
                                  </p:childTnLst>
                                </p:cTn>
                              </p:par>
                              <p:par>
                                <p:cTn id="11" presetID="10" presetClass="entr" presetSubtype="0" fill="hold"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nodeType="withEffect">
                                  <p:stCondLst>
                                    <p:cond delay="0"/>
                                  </p:stCondLst>
                                  <p:childTnLst>
                                    <p:set>
                                      <p:cBhvr>
                                        <p:cTn id="15" dur="1" fill="hold">
                                          <p:stCondLst>
                                            <p:cond delay="0"/>
                                          </p:stCondLst>
                                        </p:cTn>
                                        <p:tgtEl>
                                          <p:spTgt spid="80"/>
                                        </p:tgtEl>
                                        <p:attrNameLst>
                                          <p:attrName>style.visibility</p:attrName>
                                        </p:attrNameLst>
                                      </p:cBhvr>
                                      <p:to>
                                        <p:strVal val="visible"/>
                                      </p:to>
                                    </p:set>
                                    <p:animEffect transition="in" filter="fade">
                                      <p:cBhvr>
                                        <p:cTn id="16" dur="500"/>
                                        <p:tgtEl>
                                          <p:spTgt spid="80"/>
                                        </p:tgtEl>
                                      </p:cBhvr>
                                    </p:animEffect>
                                  </p:childTnLst>
                                </p:cTn>
                              </p:par>
                              <p:par>
                                <p:cTn id="17" presetID="10" presetClass="entr" presetSubtype="0" fill="hold" nodeType="with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66"/>
        <p:cNvGrpSpPr/>
        <p:nvPr/>
      </p:nvGrpSpPr>
      <p:grpSpPr>
        <a:xfrm>
          <a:off x="0" y="0"/>
          <a:ext cx="0" cy="0"/>
          <a:chOff x="0" y="0"/>
          <a:chExt cx="0" cy="0"/>
        </a:xfrm>
      </p:grpSpPr>
      <p:sp>
        <p:nvSpPr>
          <p:cNvPr id="67" name="Google Shape;67;ge21b73731a_0_44"/>
          <p:cNvSpPr txBox="1">
            <a:spLocks noGrp="1"/>
          </p:cNvSpPr>
          <p:nvPr>
            <p:ph type="sldNum" idx="12"/>
          </p:nvPr>
        </p:nvSpPr>
        <p:spPr>
          <a:xfrm>
            <a:off x="6867383" y="6492875"/>
            <a:ext cx="2057400" cy="365100"/>
          </a:xfrm>
          <a:prstGeom prst="rect">
            <a:avLst/>
          </a:prstGeom>
          <a:noFill/>
          <a:ln>
            <a:noFill/>
          </a:ln>
        </p:spPr>
        <p:txBody>
          <a:bodyPr spcFirstLastPara="1" wrap="square" lIns="68569" tIns="34275" rIns="68569" bIns="34275" anchor="t" anchorCtr="0">
            <a:noAutofit/>
          </a:bodyPr>
          <a:lstStyle/>
          <a:p>
            <a:fld id="{00000000-1234-1234-1234-123412341234}" type="slidenum">
              <a:rPr lang="en-US"/>
              <a:pPr/>
              <a:t>29</a:t>
            </a:fld>
            <a:endParaRPr/>
          </a:p>
        </p:txBody>
      </p:sp>
      <p:pic>
        <p:nvPicPr>
          <p:cNvPr id="68" name="Google Shape;68;ge21b73731a_0_44"/>
          <p:cNvPicPr preferRelativeResize="0"/>
          <p:nvPr/>
        </p:nvPicPr>
        <p:blipFill rotWithShape="1">
          <a:blip r:embed="rId3">
            <a:alphaModFix/>
          </a:blip>
          <a:srcRect/>
          <a:stretch/>
        </p:blipFill>
        <p:spPr>
          <a:xfrm>
            <a:off x="0" y="0"/>
            <a:ext cx="3426248" cy="6858000"/>
          </a:xfrm>
          <a:prstGeom prst="rect">
            <a:avLst/>
          </a:prstGeom>
          <a:noFill/>
          <a:ln>
            <a:noFill/>
          </a:ln>
        </p:spPr>
      </p:pic>
      <p:sp>
        <p:nvSpPr>
          <p:cNvPr id="69" name="Google Shape;69;ge21b73731a_0_44"/>
          <p:cNvSpPr txBox="1">
            <a:spLocks noGrp="1"/>
          </p:cNvSpPr>
          <p:nvPr>
            <p:ph type="title"/>
          </p:nvPr>
        </p:nvSpPr>
        <p:spPr>
          <a:xfrm>
            <a:off x="359532" y="2697901"/>
            <a:ext cx="2700300" cy="1462200"/>
          </a:xfrm>
          <a:prstGeom prst="rect">
            <a:avLst/>
          </a:prstGeom>
          <a:noFill/>
          <a:ln>
            <a:noFill/>
          </a:ln>
        </p:spPr>
        <p:txBody>
          <a:bodyPr spcFirstLastPara="1" wrap="square" lIns="68569" tIns="34275" rIns="68569" bIns="34275" anchor="t" anchorCtr="0">
            <a:noAutofit/>
          </a:bodyPr>
          <a:lstStyle/>
          <a:p>
            <a:pPr algn="ctr"/>
            <a:r>
              <a:rPr lang="en-US" sz="3600" dirty="0">
                <a:solidFill>
                  <a:schemeClr val="lt1"/>
                </a:solidFill>
                <a:latin typeface="Lora"/>
                <a:ea typeface="Lora"/>
                <a:cs typeface="Lora"/>
                <a:sym typeface="Lora"/>
              </a:rPr>
              <a:t>NỘI DUNG</a:t>
            </a:r>
            <a:endParaRPr sz="3600" dirty="0">
              <a:solidFill>
                <a:schemeClr val="lt1"/>
              </a:solidFill>
              <a:latin typeface="Lora"/>
              <a:ea typeface="Lora"/>
              <a:cs typeface="Lora"/>
              <a:sym typeface="Lora"/>
            </a:endParaRPr>
          </a:p>
        </p:txBody>
      </p:sp>
      <p:cxnSp>
        <p:nvCxnSpPr>
          <p:cNvPr id="70" name="Google Shape;70;ge21b73731a_0_44"/>
          <p:cNvCxnSpPr/>
          <p:nvPr/>
        </p:nvCxnSpPr>
        <p:spPr>
          <a:xfrm flipH="1">
            <a:off x="4377057" y="510900"/>
            <a:ext cx="11025" cy="5836200"/>
          </a:xfrm>
          <a:prstGeom prst="straightConnector1">
            <a:avLst/>
          </a:prstGeom>
          <a:noFill/>
          <a:ln w="76200" cap="flat" cmpd="sng">
            <a:solidFill>
              <a:srgbClr val="FFC000"/>
            </a:solidFill>
            <a:prstDash val="solid"/>
            <a:round/>
            <a:headEnd type="none" w="sm" len="sm"/>
            <a:tailEnd type="none" w="sm" len="sm"/>
          </a:ln>
        </p:spPr>
      </p:cxnSp>
      <p:sp>
        <p:nvSpPr>
          <p:cNvPr id="75" name="Google Shape;75;ge21b73731a_0_44"/>
          <p:cNvSpPr txBox="1"/>
          <p:nvPr/>
        </p:nvSpPr>
        <p:spPr>
          <a:xfrm>
            <a:off x="4696689" y="1221425"/>
            <a:ext cx="3312225" cy="415476"/>
          </a:xfrm>
          <a:prstGeom prst="rect">
            <a:avLst/>
          </a:prstGeom>
          <a:noFill/>
          <a:ln>
            <a:noFill/>
          </a:ln>
        </p:spPr>
        <p:txBody>
          <a:bodyPr spcFirstLastPara="1" wrap="square" lIns="68569" tIns="68569" rIns="68569" bIns="68569" anchor="t" anchorCtr="0">
            <a:spAutoFit/>
          </a:bodyPr>
          <a:lstStyle/>
          <a:p>
            <a:pPr>
              <a:lnSpc>
                <a:spcPct val="90000"/>
              </a:lnSpc>
              <a:buSzPts val="2700"/>
            </a:pPr>
            <a:r>
              <a:rPr lang="en-US" sz="2000" b="1" dirty="0" err="1">
                <a:solidFill>
                  <a:schemeClr val="bg1">
                    <a:lumMod val="95000"/>
                  </a:schemeClr>
                </a:solidFill>
                <a:latin typeface="Lora"/>
                <a:ea typeface="Lora"/>
                <a:cs typeface="Lora"/>
                <a:sym typeface="Lora"/>
              </a:rPr>
              <a:t>I.Giới</a:t>
            </a:r>
            <a:r>
              <a:rPr lang="en-US" sz="2000" b="1" dirty="0">
                <a:solidFill>
                  <a:schemeClr val="bg1">
                    <a:lumMod val="95000"/>
                  </a:schemeClr>
                </a:solidFill>
                <a:latin typeface="Lora"/>
                <a:ea typeface="Lora"/>
                <a:cs typeface="Lora"/>
                <a:sym typeface="Lora"/>
              </a:rPr>
              <a:t> </a:t>
            </a:r>
            <a:r>
              <a:rPr lang="en-US" sz="2000" b="1" dirty="0" err="1">
                <a:solidFill>
                  <a:schemeClr val="bg1">
                    <a:lumMod val="95000"/>
                  </a:schemeClr>
                </a:solidFill>
                <a:latin typeface="Lora"/>
                <a:ea typeface="Lora"/>
                <a:cs typeface="Lora"/>
                <a:sym typeface="Lora"/>
              </a:rPr>
              <a:t>thiệu</a:t>
            </a:r>
            <a:r>
              <a:rPr lang="en-US" sz="2000" b="1" dirty="0">
                <a:solidFill>
                  <a:schemeClr val="bg1">
                    <a:lumMod val="95000"/>
                  </a:schemeClr>
                </a:solidFill>
                <a:latin typeface="Lora"/>
                <a:ea typeface="Lora"/>
                <a:cs typeface="Lora"/>
                <a:sym typeface="Lora"/>
              </a:rPr>
              <a:t> </a:t>
            </a:r>
            <a:r>
              <a:rPr lang="en-US" sz="2000" b="1" dirty="0" err="1">
                <a:solidFill>
                  <a:schemeClr val="bg1">
                    <a:lumMod val="95000"/>
                  </a:schemeClr>
                </a:solidFill>
                <a:latin typeface="Lora"/>
                <a:ea typeface="Lora"/>
                <a:cs typeface="Lora"/>
                <a:sym typeface="Lora"/>
              </a:rPr>
              <a:t>đề</a:t>
            </a:r>
            <a:r>
              <a:rPr lang="en-US" sz="2000" b="1" dirty="0">
                <a:solidFill>
                  <a:schemeClr val="bg1">
                    <a:lumMod val="95000"/>
                  </a:schemeClr>
                </a:solidFill>
                <a:latin typeface="Lora"/>
                <a:ea typeface="Lora"/>
                <a:cs typeface="Lora"/>
                <a:sym typeface="Lora"/>
              </a:rPr>
              <a:t> </a:t>
            </a:r>
            <a:r>
              <a:rPr lang="en-US" sz="2000" b="1" dirty="0" err="1">
                <a:solidFill>
                  <a:schemeClr val="bg1">
                    <a:lumMod val="95000"/>
                  </a:schemeClr>
                </a:solidFill>
                <a:latin typeface="Lora"/>
                <a:ea typeface="Lora"/>
                <a:cs typeface="Lora"/>
                <a:sym typeface="Lora"/>
              </a:rPr>
              <a:t>tài</a:t>
            </a:r>
            <a:endParaRPr dirty="0">
              <a:solidFill>
                <a:schemeClr val="bg1">
                  <a:lumMod val="95000"/>
                </a:schemeClr>
              </a:solidFill>
              <a:latin typeface="Lora"/>
              <a:ea typeface="Lora"/>
              <a:cs typeface="Lora"/>
              <a:sym typeface="Lora"/>
            </a:endParaRPr>
          </a:p>
        </p:txBody>
      </p:sp>
      <p:sp>
        <p:nvSpPr>
          <p:cNvPr id="76" name="Google Shape;76;ge21b73731a_0_44"/>
          <p:cNvSpPr txBox="1"/>
          <p:nvPr/>
        </p:nvSpPr>
        <p:spPr>
          <a:xfrm>
            <a:off x="4696688" y="2161700"/>
            <a:ext cx="4346550" cy="518068"/>
          </a:xfrm>
          <a:prstGeom prst="rect">
            <a:avLst/>
          </a:prstGeom>
          <a:noFill/>
          <a:ln>
            <a:noFill/>
          </a:ln>
        </p:spPr>
        <p:txBody>
          <a:bodyPr spcFirstLastPara="1" wrap="square" lIns="68569" tIns="68569" rIns="68569" bIns="68569" anchor="t" anchorCtr="0">
            <a:spAutoFit/>
          </a:bodyPr>
          <a:lstStyle/>
          <a:p>
            <a:pPr>
              <a:lnSpc>
                <a:spcPct val="90000"/>
              </a:lnSpc>
              <a:spcBef>
                <a:spcPts val="750"/>
              </a:spcBef>
              <a:buSzPts val="2700"/>
            </a:pPr>
            <a:r>
              <a:rPr lang="en-US" sz="2000" b="1" dirty="0" err="1">
                <a:solidFill>
                  <a:schemeClr val="bg1">
                    <a:lumMod val="95000"/>
                  </a:schemeClr>
                </a:solidFill>
                <a:latin typeface="Lora"/>
                <a:ea typeface="Lora"/>
                <a:cs typeface="Lora"/>
                <a:sym typeface="Lora"/>
              </a:rPr>
              <a:t>II.Khảo</a:t>
            </a:r>
            <a:r>
              <a:rPr lang="en-US" sz="2000" b="1" dirty="0">
                <a:solidFill>
                  <a:schemeClr val="bg1">
                    <a:lumMod val="95000"/>
                  </a:schemeClr>
                </a:solidFill>
                <a:latin typeface="Lora"/>
                <a:ea typeface="Lora"/>
                <a:cs typeface="Lora"/>
                <a:sym typeface="Lora"/>
              </a:rPr>
              <a:t> </a:t>
            </a:r>
            <a:r>
              <a:rPr lang="en-US" sz="2000" b="1" dirty="0" err="1">
                <a:solidFill>
                  <a:schemeClr val="bg1">
                    <a:lumMod val="95000"/>
                  </a:schemeClr>
                </a:solidFill>
                <a:latin typeface="Lora"/>
                <a:ea typeface="Lora"/>
                <a:cs typeface="Lora"/>
                <a:sym typeface="Lora"/>
              </a:rPr>
              <a:t>sát</a:t>
            </a:r>
            <a:r>
              <a:rPr lang="en-US" sz="2000" b="1" dirty="0">
                <a:solidFill>
                  <a:schemeClr val="bg1">
                    <a:lumMod val="95000"/>
                  </a:schemeClr>
                </a:solidFill>
                <a:latin typeface="Lora"/>
                <a:ea typeface="Lora"/>
                <a:cs typeface="Lora"/>
                <a:sym typeface="Lora"/>
              </a:rPr>
              <a:t>, </a:t>
            </a:r>
            <a:r>
              <a:rPr lang="en-US" sz="2000" b="1" dirty="0" err="1">
                <a:solidFill>
                  <a:schemeClr val="bg1">
                    <a:lumMod val="95000"/>
                  </a:schemeClr>
                </a:solidFill>
                <a:latin typeface="Lora"/>
                <a:ea typeface="Lora"/>
                <a:cs typeface="Lora"/>
                <a:sym typeface="Lora"/>
              </a:rPr>
              <a:t>phân</a:t>
            </a:r>
            <a:r>
              <a:rPr lang="en-US" sz="2000" b="1" dirty="0">
                <a:solidFill>
                  <a:schemeClr val="bg1">
                    <a:lumMod val="95000"/>
                  </a:schemeClr>
                </a:solidFill>
                <a:latin typeface="Lora"/>
                <a:ea typeface="Lora"/>
                <a:cs typeface="Lora"/>
                <a:sym typeface="Lora"/>
              </a:rPr>
              <a:t> </a:t>
            </a:r>
            <a:r>
              <a:rPr lang="en-US" sz="2000" b="1" dirty="0" err="1">
                <a:solidFill>
                  <a:schemeClr val="bg1">
                    <a:lumMod val="95000"/>
                  </a:schemeClr>
                </a:solidFill>
                <a:latin typeface="Lora"/>
                <a:ea typeface="Lora"/>
                <a:cs typeface="Lora"/>
                <a:sym typeface="Lora"/>
              </a:rPr>
              <a:t>tích</a:t>
            </a:r>
            <a:r>
              <a:rPr lang="en-US" sz="2000" b="1" dirty="0">
                <a:solidFill>
                  <a:schemeClr val="bg1">
                    <a:lumMod val="95000"/>
                  </a:schemeClr>
                </a:solidFill>
                <a:latin typeface="Lora"/>
                <a:ea typeface="Lora"/>
                <a:cs typeface="Lora"/>
                <a:sym typeface="Lora"/>
              </a:rPr>
              <a:t> </a:t>
            </a:r>
            <a:r>
              <a:rPr lang="en-US" sz="2000" b="1" dirty="0" err="1">
                <a:solidFill>
                  <a:schemeClr val="bg1">
                    <a:lumMod val="95000"/>
                  </a:schemeClr>
                </a:solidFill>
                <a:latin typeface="Lora"/>
                <a:ea typeface="Lora"/>
                <a:cs typeface="Lora"/>
                <a:sym typeface="Lora"/>
              </a:rPr>
              <a:t>yêu</a:t>
            </a:r>
            <a:r>
              <a:rPr lang="en-US" sz="2000" b="1" dirty="0">
                <a:solidFill>
                  <a:schemeClr val="bg1">
                    <a:lumMod val="95000"/>
                  </a:schemeClr>
                </a:solidFill>
                <a:latin typeface="Lora"/>
                <a:ea typeface="Lora"/>
                <a:cs typeface="Lora"/>
                <a:sym typeface="Lora"/>
              </a:rPr>
              <a:t> </a:t>
            </a:r>
            <a:r>
              <a:rPr lang="en-US" sz="2000" b="1" dirty="0" err="1">
                <a:solidFill>
                  <a:schemeClr val="bg1">
                    <a:lumMod val="95000"/>
                  </a:schemeClr>
                </a:solidFill>
                <a:latin typeface="Lora"/>
                <a:ea typeface="Lora"/>
                <a:cs typeface="Lora"/>
                <a:sym typeface="Lora"/>
              </a:rPr>
              <a:t>cầu</a:t>
            </a:r>
            <a:endParaRPr sz="2000" b="1" dirty="0">
              <a:solidFill>
                <a:schemeClr val="bg1">
                  <a:lumMod val="95000"/>
                </a:schemeClr>
              </a:solidFill>
              <a:latin typeface="Lora"/>
              <a:ea typeface="Lora"/>
              <a:cs typeface="Lora"/>
              <a:sym typeface="Lora"/>
            </a:endParaRPr>
          </a:p>
        </p:txBody>
      </p:sp>
      <p:sp>
        <p:nvSpPr>
          <p:cNvPr id="77" name="Google Shape;77;ge21b73731a_0_44"/>
          <p:cNvSpPr txBox="1"/>
          <p:nvPr/>
        </p:nvSpPr>
        <p:spPr>
          <a:xfrm>
            <a:off x="4696688" y="3160900"/>
            <a:ext cx="4346550" cy="518068"/>
          </a:xfrm>
          <a:prstGeom prst="rect">
            <a:avLst/>
          </a:prstGeom>
          <a:noFill/>
          <a:ln>
            <a:noFill/>
          </a:ln>
        </p:spPr>
        <p:txBody>
          <a:bodyPr spcFirstLastPara="1" wrap="square" lIns="68569" tIns="68569" rIns="68569" bIns="68569" anchor="t" anchorCtr="0">
            <a:spAutoFit/>
          </a:bodyPr>
          <a:lstStyle/>
          <a:p>
            <a:pPr>
              <a:lnSpc>
                <a:spcPct val="90000"/>
              </a:lnSpc>
              <a:spcBef>
                <a:spcPts val="750"/>
              </a:spcBef>
              <a:buSzPts val="2700"/>
            </a:pPr>
            <a:r>
              <a:rPr lang="en-US" sz="2000" b="1" dirty="0" err="1">
                <a:solidFill>
                  <a:schemeClr val="tx2"/>
                </a:solidFill>
                <a:latin typeface="Lora"/>
                <a:ea typeface="Lora"/>
                <a:cs typeface="Lora"/>
                <a:sym typeface="Lora"/>
              </a:rPr>
              <a:t>III.Phân</a:t>
            </a:r>
            <a:r>
              <a:rPr lang="en-US" sz="2000" b="1" dirty="0">
                <a:solidFill>
                  <a:schemeClr val="tx2"/>
                </a:solidFill>
                <a:latin typeface="Lora"/>
                <a:ea typeface="Lora"/>
                <a:cs typeface="Lora"/>
                <a:sym typeface="Lora"/>
              </a:rPr>
              <a:t> </a:t>
            </a:r>
            <a:r>
              <a:rPr lang="en-US" sz="2000" b="1" dirty="0" err="1">
                <a:solidFill>
                  <a:schemeClr val="tx2"/>
                </a:solidFill>
                <a:latin typeface="Lora"/>
                <a:ea typeface="Lora"/>
                <a:cs typeface="Lora"/>
                <a:sym typeface="Lora"/>
              </a:rPr>
              <a:t>tích</a:t>
            </a:r>
            <a:r>
              <a:rPr lang="en-US" sz="2000" b="1" dirty="0">
                <a:solidFill>
                  <a:schemeClr val="tx2"/>
                </a:solidFill>
                <a:latin typeface="Lora"/>
                <a:ea typeface="Lora"/>
                <a:cs typeface="Lora"/>
                <a:sym typeface="Lora"/>
              </a:rPr>
              <a:t> </a:t>
            </a:r>
            <a:r>
              <a:rPr lang="en-US" sz="2000" b="1" dirty="0" err="1">
                <a:solidFill>
                  <a:schemeClr val="tx2"/>
                </a:solidFill>
                <a:latin typeface="Lora"/>
                <a:ea typeface="Lora"/>
                <a:cs typeface="Lora"/>
                <a:sym typeface="Lora"/>
              </a:rPr>
              <a:t>thiết</a:t>
            </a:r>
            <a:r>
              <a:rPr lang="en-US" sz="2000" b="1" dirty="0">
                <a:solidFill>
                  <a:schemeClr val="tx2"/>
                </a:solidFill>
                <a:latin typeface="Lora"/>
                <a:ea typeface="Lora"/>
                <a:cs typeface="Lora"/>
                <a:sym typeface="Lora"/>
              </a:rPr>
              <a:t> </a:t>
            </a:r>
            <a:r>
              <a:rPr lang="en-US" sz="2000" b="1" dirty="0" err="1">
                <a:solidFill>
                  <a:schemeClr val="tx2"/>
                </a:solidFill>
                <a:latin typeface="Lora"/>
                <a:ea typeface="Lora"/>
                <a:cs typeface="Lora"/>
                <a:sym typeface="Lora"/>
              </a:rPr>
              <a:t>kế</a:t>
            </a:r>
            <a:r>
              <a:rPr lang="en-US" sz="2000" b="1" dirty="0">
                <a:solidFill>
                  <a:schemeClr val="tx2"/>
                </a:solidFill>
                <a:latin typeface="Lora"/>
                <a:ea typeface="Lora"/>
                <a:cs typeface="Lora"/>
                <a:sym typeface="Lora"/>
              </a:rPr>
              <a:t> </a:t>
            </a:r>
            <a:r>
              <a:rPr lang="en-US" sz="2000" b="1" dirty="0" err="1">
                <a:solidFill>
                  <a:schemeClr val="tx2"/>
                </a:solidFill>
                <a:latin typeface="Lora"/>
                <a:ea typeface="Lora"/>
                <a:cs typeface="Lora"/>
                <a:sym typeface="Lora"/>
              </a:rPr>
              <a:t>hệ</a:t>
            </a:r>
            <a:r>
              <a:rPr lang="en-US" sz="2000" b="1" dirty="0">
                <a:solidFill>
                  <a:schemeClr val="tx2"/>
                </a:solidFill>
                <a:latin typeface="Lora"/>
                <a:ea typeface="Lora"/>
                <a:cs typeface="Lora"/>
                <a:sym typeface="Lora"/>
              </a:rPr>
              <a:t> </a:t>
            </a:r>
            <a:r>
              <a:rPr lang="en-US" sz="2000" b="1" dirty="0" err="1">
                <a:solidFill>
                  <a:schemeClr val="tx2"/>
                </a:solidFill>
                <a:latin typeface="Lora"/>
                <a:ea typeface="Lora"/>
                <a:cs typeface="Lora"/>
                <a:sym typeface="Lora"/>
              </a:rPr>
              <a:t>thống</a:t>
            </a:r>
            <a:endParaRPr sz="2000" b="1" dirty="0">
              <a:solidFill>
                <a:schemeClr val="tx2"/>
              </a:solidFill>
              <a:latin typeface="Lora"/>
              <a:ea typeface="Lora"/>
              <a:cs typeface="Lora"/>
              <a:sym typeface="Lora"/>
            </a:endParaRPr>
          </a:p>
        </p:txBody>
      </p:sp>
      <p:sp>
        <p:nvSpPr>
          <p:cNvPr id="78" name="Google Shape;78;ge21b73731a_0_44"/>
          <p:cNvSpPr txBox="1"/>
          <p:nvPr/>
        </p:nvSpPr>
        <p:spPr>
          <a:xfrm>
            <a:off x="4696688" y="5159300"/>
            <a:ext cx="4447350" cy="518068"/>
          </a:xfrm>
          <a:prstGeom prst="rect">
            <a:avLst/>
          </a:prstGeom>
          <a:noFill/>
          <a:ln>
            <a:noFill/>
          </a:ln>
        </p:spPr>
        <p:txBody>
          <a:bodyPr spcFirstLastPara="1" wrap="square" lIns="68569" tIns="68569" rIns="68569" bIns="68569" anchor="t" anchorCtr="0">
            <a:spAutoFit/>
          </a:bodyPr>
          <a:lstStyle/>
          <a:p>
            <a:pPr>
              <a:lnSpc>
                <a:spcPct val="90000"/>
              </a:lnSpc>
              <a:spcBef>
                <a:spcPts val="750"/>
              </a:spcBef>
              <a:buSzPts val="2700"/>
            </a:pPr>
            <a:r>
              <a:rPr lang="en-US" sz="2000" b="1" dirty="0" err="1">
                <a:solidFill>
                  <a:schemeClr val="bg1">
                    <a:lumMod val="95000"/>
                  </a:schemeClr>
                </a:solidFill>
                <a:latin typeface="Lora"/>
                <a:ea typeface="Lora"/>
                <a:cs typeface="Lora"/>
                <a:sym typeface="Lora"/>
              </a:rPr>
              <a:t>V.Kết</a:t>
            </a:r>
            <a:r>
              <a:rPr lang="en-US" sz="2000" b="1" dirty="0">
                <a:solidFill>
                  <a:schemeClr val="bg1">
                    <a:lumMod val="95000"/>
                  </a:schemeClr>
                </a:solidFill>
                <a:latin typeface="Lora"/>
                <a:ea typeface="Lora"/>
                <a:cs typeface="Lora"/>
                <a:sym typeface="Lora"/>
              </a:rPr>
              <a:t> </a:t>
            </a:r>
            <a:r>
              <a:rPr lang="en-US" sz="2000" b="1" dirty="0" err="1">
                <a:solidFill>
                  <a:schemeClr val="bg1">
                    <a:lumMod val="95000"/>
                  </a:schemeClr>
                </a:solidFill>
                <a:latin typeface="Lora"/>
                <a:ea typeface="Lora"/>
                <a:cs typeface="Lora"/>
                <a:sym typeface="Lora"/>
              </a:rPr>
              <a:t>luận</a:t>
            </a:r>
            <a:r>
              <a:rPr lang="en-US" sz="2000" b="1" dirty="0">
                <a:solidFill>
                  <a:schemeClr val="bg1">
                    <a:lumMod val="95000"/>
                  </a:schemeClr>
                </a:solidFill>
                <a:latin typeface="Lora"/>
                <a:ea typeface="Lora"/>
                <a:cs typeface="Lora"/>
                <a:sym typeface="Lora"/>
              </a:rPr>
              <a:t> </a:t>
            </a:r>
            <a:r>
              <a:rPr lang="en-US" sz="2000" b="1" dirty="0" err="1">
                <a:solidFill>
                  <a:schemeClr val="bg1">
                    <a:lumMod val="95000"/>
                  </a:schemeClr>
                </a:solidFill>
                <a:latin typeface="Lora"/>
                <a:ea typeface="Lora"/>
                <a:cs typeface="Lora"/>
                <a:sym typeface="Lora"/>
              </a:rPr>
              <a:t>và</a:t>
            </a:r>
            <a:r>
              <a:rPr lang="en-US" sz="2000" b="1" dirty="0">
                <a:solidFill>
                  <a:schemeClr val="bg1">
                    <a:lumMod val="95000"/>
                  </a:schemeClr>
                </a:solidFill>
                <a:latin typeface="Lora"/>
                <a:ea typeface="Lora"/>
                <a:cs typeface="Lora"/>
                <a:sym typeface="Lora"/>
              </a:rPr>
              <a:t> </a:t>
            </a:r>
            <a:r>
              <a:rPr lang="en-US" sz="2000" b="1" dirty="0" err="1">
                <a:solidFill>
                  <a:schemeClr val="bg1">
                    <a:lumMod val="95000"/>
                  </a:schemeClr>
                </a:solidFill>
                <a:latin typeface="Lora"/>
                <a:ea typeface="Lora"/>
                <a:cs typeface="Lora"/>
                <a:sym typeface="Lora"/>
              </a:rPr>
              <a:t>hướng</a:t>
            </a:r>
            <a:r>
              <a:rPr lang="en-US" sz="2000" b="1" dirty="0">
                <a:solidFill>
                  <a:schemeClr val="bg1">
                    <a:lumMod val="95000"/>
                  </a:schemeClr>
                </a:solidFill>
                <a:latin typeface="Lora"/>
                <a:ea typeface="Lora"/>
                <a:cs typeface="Lora"/>
                <a:sym typeface="Lora"/>
              </a:rPr>
              <a:t> </a:t>
            </a:r>
            <a:r>
              <a:rPr lang="en-US" sz="2000" b="1" dirty="0" err="1">
                <a:solidFill>
                  <a:schemeClr val="bg1">
                    <a:lumMod val="95000"/>
                  </a:schemeClr>
                </a:solidFill>
                <a:latin typeface="Lora"/>
                <a:ea typeface="Lora"/>
                <a:cs typeface="Lora"/>
                <a:sym typeface="Lora"/>
              </a:rPr>
              <a:t>phát</a:t>
            </a:r>
            <a:r>
              <a:rPr lang="en-US" sz="2000" b="1" dirty="0">
                <a:solidFill>
                  <a:schemeClr val="bg1">
                    <a:lumMod val="95000"/>
                  </a:schemeClr>
                </a:solidFill>
                <a:latin typeface="Lora"/>
                <a:ea typeface="Lora"/>
                <a:cs typeface="Lora"/>
                <a:sym typeface="Lora"/>
              </a:rPr>
              <a:t> </a:t>
            </a:r>
            <a:r>
              <a:rPr lang="en-US" sz="2000" b="1" dirty="0" err="1">
                <a:solidFill>
                  <a:schemeClr val="bg1">
                    <a:lumMod val="95000"/>
                  </a:schemeClr>
                </a:solidFill>
                <a:latin typeface="Lora"/>
                <a:ea typeface="Lora"/>
                <a:cs typeface="Lora"/>
                <a:sym typeface="Lora"/>
              </a:rPr>
              <a:t>triển</a:t>
            </a:r>
            <a:endParaRPr sz="2000" b="1" dirty="0">
              <a:solidFill>
                <a:schemeClr val="bg1">
                  <a:lumMod val="95000"/>
                </a:schemeClr>
              </a:solidFill>
              <a:latin typeface="Lora"/>
              <a:ea typeface="Lora"/>
              <a:cs typeface="Lora"/>
              <a:sym typeface="Lora"/>
            </a:endParaRPr>
          </a:p>
        </p:txBody>
      </p:sp>
      <p:sp>
        <p:nvSpPr>
          <p:cNvPr id="80" name="Google Shape;80;ge21b73731a_0_44"/>
          <p:cNvSpPr txBox="1"/>
          <p:nvPr/>
        </p:nvSpPr>
        <p:spPr>
          <a:xfrm>
            <a:off x="4696688" y="4160100"/>
            <a:ext cx="4447350" cy="518068"/>
          </a:xfrm>
          <a:prstGeom prst="rect">
            <a:avLst/>
          </a:prstGeom>
          <a:noFill/>
          <a:ln>
            <a:noFill/>
          </a:ln>
        </p:spPr>
        <p:txBody>
          <a:bodyPr spcFirstLastPara="1" wrap="square" lIns="68569" tIns="68569" rIns="68569" bIns="68569" anchor="t" anchorCtr="0">
            <a:spAutoFit/>
          </a:bodyPr>
          <a:lstStyle/>
          <a:p>
            <a:pPr>
              <a:lnSpc>
                <a:spcPct val="90000"/>
              </a:lnSpc>
              <a:spcBef>
                <a:spcPts val="750"/>
              </a:spcBef>
              <a:buSzPts val="2700"/>
            </a:pPr>
            <a:r>
              <a:rPr lang="en-US" sz="2000" b="1" dirty="0" err="1">
                <a:solidFill>
                  <a:schemeClr val="tx1"/>
                </a:solidFill>
                <a:latin typeface="Lora"/>
                <a:ea typeface="Lora"/>
                <a:cs typeface="Lora"/>
                <a:sym typeface="Lora"/>
              </a:rPr>
              <a:t>IV.Triển</a:t>
            </a:r>
            <a:r>
              <a:rPr lang="en-US" sz="2000" b="1" dirty="0">
                <a:solidFill>
                  <a:schemeClr val="tx1"/>
                </a:solidFill>
                <a:latin typeface="Lora"/>
                <a:ea typeface="Lora"/>
                <a:cs typeface="Lora"/>
                <a:sym typeface="Lora"/>
              </a:rPr>
              <a:t> </a:t>
            </a:r>
            <a:r>
              <a:rPr lang="en-US" sz="2000" b="1" dirty="0" err="1">
                <a:solidFill>
                  <a:schemeClr val="tx1"/>
                </a:solidFill>
                <a:latin typeface="Lora"/>
                <a:ea typeface="Lora"/>
                <a:cs typeface="Lora"/>
                <a:sym typeface="Lora"/>
              </a:rPr>
              <a:t>khai</a:t>
            </a:r>
            <a:r>
              <a:rPr lang="en-US" sz="2000" b="1" dirty="0">
                <a:solidFill>
                  <a:schemeClr val="tx1"/>
                </a:solidFill>
                <a:latin typeface="Lora"/>
                <a:ea typeface="Lora"/>
                <a:cs typeface="Lora"/>
                <a:sym typeface="Lora"/>
              </a:rPr>
              <a:t> </a:t>
            </a:r>
            <a:r>
              <a:rPr lang="en-US" sz="2000" b="1" dirty="0" err="1">
                <a:solidFill>
                  <a:schemeClr val="tx1"/>
                </a:solidFill>
                <a:latin typeface="Lora"/>
                <a:ea typeface="Lora"/>
                <a:cs typeface="Lora"/>
                <a:sym typeface="Lora"/>
              </a:rPr>
              <a:t>và</a:t>
            </a:r>
            <a:r>
              <a:rPr lang="en-US" sz="2000" b="1" dirty="0">
                <a:solidFill>
                  <a:schemeClr val="tx1"/>
                </a:solidFill>
                <a:latin typeface="Lora"/>
                <a:ea typeface="Lora"/>
                <a:cs typeface="Lora"/>
                <a:sym typeface="Lora"/>
              </a:rPr>
              <a:t> </a:t>
            </a:r>
            <a:r>
              <a:rPr lang="en-US" sz="2000" b="1" dirty="0" err="1">
                <a:solidFill>
                  <a:schemeClr val="tx1"/>
                </a:solidFill>
                <a:latin typeface="Lora"/>
                <a:ea typeface="Lora"/>
                <a:cs typeface="Lora"/>
                <a:sym typeface="Lora"/>
              </a:rPr>
              <a:t>cài</a:t>
            </a:r>
            <a:r>
              <a:rPr lang="en-US" sz="2000" b="1" dirty="0">
                <a:solidFill>
                  <a:schemeClr val="tx1"/>
                </a:solidFill>
                <a:latin typeface="Lora"/>
                <a:ea typeface="Lora"/>
                <a:cs typeface="Lora"/>
                <a:sym typeface="Lora"/>
              </a:rPr>
              <a:t> </a:t>
            </a:r>
            <a:r>
              <a:rPr lang="en-US" sz="2000" b="1" dirty="0" err="1">
                <a:solidFill>
                  <a:schemeClr val="tx1"/>
                </a:solidFill>
                <a:latin typeface="Lora"/>
                <a:ea typeface="Lora"/>
                <a:cs typeface="Lora"/>
                <a:sym typeface="Lora"/>
              </a:rPr>
              <a:t>đặt</a:t>
            </a:r>
            <a:endParaRPr sz="2000" b="1" dirty="0">
              <a:solidFill>
                <a:schemeClr val="tx1"/>
              </a:solidFill>
              <a:latin typeface="Lora"/>
              <a:ea typeface="Lora"/>
              <a:cs typeface="Lora"/>
              <a:sym typeface="Lora"/>
            </a:endParaRPr>
          </a:p>
        </p:txBody>
      </p:sp>
    </p:spTree>
    <p:extLst>
      <p:ext uri="{BB962C8B-B14F-4D97-AF65-F5344CB8AC3E}">
        <p14:creationId xmlns:p14="http://schemas.microsoft.com/office/powerpoint/2010/main" val="861698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10" presetClass="entr" presetSubtype="0" fill="hold"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fade">
                                      <p:cBhvr>
                                        <p:cTn id="10" dur="500"/>
                                        <p:tgtEl>
                                          <p:spTgt spid="76"/>
                                        </p:tgtEl>
                                      </p:cBhvr>
                                    </p:animEffect>
                                  </p:childTnLst>
                                </p:cTn>
                              </p:par>
                              <p:par>
                                <p:cTn id="11" presetID="10" presetClass="entr" presetSubtype="0" fill="hold"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nodeType="withEffect">
                                  <p:stCondLst>
                                    <p:cond delay="0"/>
                                  </p:stCondLst>
                                  <p:childTnLst>
                                    <p:set>
                                      <p:cBhvr>
                                        <p:cTn id="15" dur="1" fill="hold">
                                          <p:stCondLst>
                                            <p:cond delay="0"/>
                                          </p:stCondLst>
                                        </p:cTn>
                                        <p:tgtEl>
                                          <p:spTgt spid="80"/>
                                        </p:tgtEl>
                                        <p:attrNameLst>
                                          <p:attrName>style.visibility</p:attrName>
                                        </p:attrNameLst>
                                      </p:cBhvr>
                                      <p:to>
                                        <p:strVal val="visible"/>
                                      </p:to>
                                    </p:set>
                                    <p:animEffect transition="in" filter="fade">
                                      <p:cBhvr>
                                        <p:cTn id="16" dur="500"/>
                                        <p:tgtEl>
                                          <p:spTgt spid="80"/>
                                        </p:tgtEl>
                                      </p:cBhvr>
                                    </p:animEffect>
                                  </p:childTnLst>
                                </p:cTn>
                              </p:par>
                              <p:par>
                                <p:cTn id="17" presetID="10" presetClass="entr" presetSubtype="0" fill="hold" nodeType="with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ge21b73731a_0_11"/>
          <p:cNvSpPr txBox="1">
            <a:spLocks noGrp="1"/>
          </p:cNvSpPr>
          <p:nvPr>
            <p:ph type="sldNum" idx="12"/>
          </p:nvPr>
        </p:nvSpPr>
        <p:spPr>
          <a:xfrm>
            <a:off x="6867383" y="6492875"/>
            <a:ext cx="2057400" cy="365100"/>
          </a:xfrm>
          <a:prstGeom prst="rect">
            <a:avLst/>
          </a:prstGeom>
          <a:noFill/>
          <a:ln>
            <a:noFill/>
          </a:ln>
        </p:spPr>
        <p:txBody>
          <a:bodyPr spcFirstLastPara="1" wrap="square" lIns="68569" tIns="34275" rIns="68569" bIns="34275" anchor="t" anchorCtr="0">
            <a:noAutofit/>
          </a:bodyPr>
          <a:lstStyle/>
          <a:p>
            <a:fld id="{00000000-1234-1234-1234-123412341234}" type="slidenum">
              <a:rPr lang="en-US" smtClean="0"/>
              <a:pPr/>
              <a:t>3</a:t>
            </a:fld>
            <a:endParaRPr lang="en-US"/>
          </a:p>
        </p:txBody>
      </p:sp>
      <p:sp>
        <p:nvSpPr>
          <p:cNvPr id="91" name="Google Shape;91;ge21b73731a_0_11"/>
          <p:cNvSpPr txBox="1">
            <a:spLocks noGrp="1"/>
          </p:cNvSpPr>
          <p:nvPr>
            <p:ph type="title"/>
          </p:nvPr>
        </p:nvSpPr>
        <p:spPr>
          <a:xfrm>
            <a:off x="254052" y="184488"/>
            <a:ext cx="8635950" cy="436200"/>
          </a:xfrm>
          <a:prstGeom prst="rect">
            <a:avLst/>
          </a:prstGeom>
          <a:noFill/>
          <a:ln>
            <a:noFill/>
          </a:ln>
        </p:spPr>
        <p:txBody>
          <a:bodyPr spcFirstLastPara="1" wrap="square" lIns="68569" tIns="34275" rIns="68569" bIns="34275" anchor="t" anchorCtr="0">
            <a:noAutofit/>
          </a:bodyPr>
          <a:lstStyle/>
          <a:p>
            <a:r>
              <a:rPr lang="en-US" sz="2400" dirty="0" err="1">
                <a:latin typeface="Lora"/>
                <a:ea typeface="Lora"/>
                <a:cs typeface="Lora"/>
                <a:sym typeface="Lora"/>
              </a:rPr>
              <a:t>Đặt</a:t>
            </a:r>
            <a:r>
              <a:rPr lang="en-US" sz="2400" dirty="0">
                <a:latin typeface="Lora"/>
                <a:ea typeface="Lora"/>
                <a:cs typeface="Lora"/>
                <a:sym typeface="Lora"/>
              </a:rPr>
              <a:t> </a:t>
            </a:r>
            <a:r>
              <a:rPr lang="en-US" sz="2400" dirty="0" err="1">
                <a:latin typeface="Lora"/>
                <a:ea typeface="Lora"/>
                <a:cs typeface="Lora"/>
                <a:sym typeface="Lora"/>
              </a:rPr>
              <a:t>vấn</a:t>
            </a:r>
            <a:r>
              <a:rPr lang="en-US" sz="2400" dirty="0">
                <a:latin typeface="Lora"/>
                <a:ea typeface="Lora"/>
                <a:cs typeface="Lora"/>
                <a:sym typeface="Lora"/>
              </a:rPr>
              <a:t> </a:t>
            </a:r>
            <a:r>
              <a:rPr lang="en-US" sz="2400">
                <a:latin typeface="Lora"/>
                <a:ea typeface="Lora"/>
                <a:cs typeface="Lora"/>
                <a:sym typeface="Lora"/>
              </a:rPr>
              <a:t>đề</a:t>
            </a:r>
            <a:endParaRPr lang="en-US" sz="2400" dirty="0">
              <a:latin typeface="Lora"/>
              <a:ea typeface="Lora"/>
              <a:cs typeface="Lora"/>
              <a:sym typeface="Lora"/>
            </a:endParaRPr>
          </a:p>
        </p:txBody>
      </p:sp>
      <p:sp>
        <p:nvSpPr>
          <p:cNvPr id="92" name="Google Shape;92;ge21b73731a_0_11"/>
          <p:cNvSpPr txBox="1"/>
          <p:nvPr/>
        </p:nvSpPr>
        <p:spPr>
          <a:xfrm>
            <a:off x="479791" y="1410895"/>
            <a:ext cx="4090950" cy="4816681"/>
          </a:xfrm>
          <a:prstGeom prst="rect">
            <a:avLst/>
          </a:prstGeom>
          <a:noFill/>
          <a:ln>
            <a:noFill/>
          </a:ln>
        </p:spPr>
        <p:txBody>
          <a:bodyPr spcFirstLastPara="1" wrap="square" lIns="68569" tIns="68569" rIns="68569" bIns="68569" anchor="t" anchorCtr="0">
            <a:spAutoFit/>
          </a:bodyPr>
          <a:lstStyle/>
          <a:p>
            <a:pPr marL="214313" indent="-214313">
              <a:buFont typeface="Arial" pitchFamily="34" charset="0"/>
              <a:buChar char="•"/>
            </a:pPr>
            <a:r>
              <a:rPr lang="vi-VN" sz="1800" dirty="0">
                <a:latin typeface="VnNimbusRomanNo9L"/>
              </a:rPr>
              <a:t>Số cơ sở khám, chữa bệnh tại Việt Nam là 13.508 cơ sở: 1.183 bệnh viện công lập, 11.793 trạm y tế và các bệnh viện tư.</a:t>
            </a:r>
            <a:endParaRPr lang="vi-VN" sz="1800" dirty="0">
              <a:latin typeface="VnNimbusRomanNo9L"/>
              <a:sym typeface="Times New Roman"/>
            </a:endParaRPr>
          </a:p>
          <a:p>
            <a:pPr marL="214313" indent="-214313">
              <a:buFont typeface="Arial" pitchFamily="34" charset="0"/>
              <a:buChar char="•"/>
            </a:pPr>
            <a:r>
              <a:rPr lang="vi-VN" sz="1800" dirty="0">
                <a:latin typeface="VnNimbusRomanNo9L"/>
                <a:sym typeface="Times New Roman"/>
              </a:rPr>
              <a:t>Kế hoạch </a:t>
            </a:r>
            <a:r>
              <a:rPr lang="vi-VN" sz="1800" dirty="0">
                <a:latin typeface="VnNimbusRomanNo9L"/>
              </a:rPr>
              <a:t>hành động thực hiện Nghị quyết số 17 nhằm thúc đẩy phát triển chính phủ điện tử Bộ Y tế.</a:t>
            </a:r>
          </a:p>
          <a:p>
            <a:pPr marL="214313" indent="-214313">
              <a:buFont typeface="Arial" pitchFamily="34" charset="0"/>
              <a:buChar char="•"/>
            </a:pPr>
            <a:r>
              <a:rPr lang="vi-VN" sz="1800" dirty="0">
                <a:effectLst/>
                <a:latin typeface="VnNimbusRomanNo9L"/>
              </a:rPr>
              <a:t>Về triển khai phần mềm quản lý điều hành: 34 bệnh viện trực thuộc Bộ Y tế đã triển khai phần mềm (chiếm 87,2%).</a:t>
            </a:r>
            <a:endParaRPr lang="vi-VN" sz="2000" dirty="0">
              <a:solidFill>
                <a:srgbClr val="333333"/>
              </a:solidFill>
              <a:latin typeface="Lora" charset="0"/>
              <a:cs typeface="Times New Roman"/>
              <a:sym typeface="Times New Roman"/>
            </a:endParaRPr>
          </a:p>
          <a:p>
            <a:pPr marL="214313" indent="-214313">
              <a:buFont typeface="Arial" pitchFamily="34" charset="0"/>
              <a:buChar char="•"/>
            </a:pPr>
            <a:r>
              <a:rPr lang="vi-VN" sz="1800" dirty="0">
                <a:latin typeface="VnNimbusRomanNo9L"/>
                <a:sym typeface="Times New Roman"/>
              </a:rPr>
              <a:t>Khảo sát cơ sở bệnh viện Nhân Ái ở Phú Xuyên Hà Nội.</a:t>
            </a:r>
          </a:p>
          <a:p>
            <a:pPr marL="214313" indent="-214313">
              <a:buFont typeface="Arial" pitchFamily="34" charset="0"/>
              <a:buChar char="•"/>
            </a:pPr>
            <a:endParaRPr lang="vi-VN" sz="800" dirty="0">
              <a:solidFill>
                <a:srgbClr val="333333"/>
              </a:solidFill>
              <a:latin typeface="Lora" charset="0"/>
              <a:ea typeface="Times New Roman"/>
              <a:cs typeface="Times New Roman"/>
              <a:sym typeface="Times New Roman"/>
            </a:endParaRPr>
          </a:p>
          <a:p>
            <a:r>
              <a:rPr lang="vi-VN" sz="2000" b="1" i="1" dirty="0">
                <a:solidFill>
                  <a:srgbClr val="333333"/>
                </a:solidFill>
                <a:latin typeface="Lora" charset="0"/>
                <a:ea typeface="Times New Roman"/>
                <a:cs typeface="Times New Roman"/>
                <a:sym typeface="Times New Roman"/>
              </a:rPr>
              <a:t>=&gt;</a:t>
            </a:r>
            <a:r>
              <a:rPr lang="vi-VN" sz="2000" dirty="0">
                <a:solidFill>
                  <a:srgbClr val="333333"/>
                </a:solidFill>
                <a:latin typeface="Lora" charset="0"/>
                <a:ea typeface="Times New Roman"/>
                <a:cs typeface="Times New Roman"/>
                <a:sym typeface="Times New Roman"/>
              </a:rPr>
              <a:t> </a:t>
            </a:r>
            <a:r>
              <a:rPr lang="vi-VN" sz="2000" b="1" i="1" dirty="0">
                <a:solidFill>
                  <a:srgbClr val="333333"/>
                </a:solidFill>
                <a:latin typeface="Lora" charset="0"/>
                <a:ea typeface="Times New Roman"/>
                <a:cs typeface="Times New Roman"/>
                <a:sym typeface="Times New Roman"/>
              </a:rPr>
              <a:t>“Việc chuyển đổi quản lý điện tử cho các bệnh viện trên cả nước là mục tiêu cũng như nhu cầu cấp thiết.”</a:t>
            </a:r>
          </a:p>
        </p:txBody>
      </p:sp>
      <p:pic>
        <p:nvPicPr>
          <p:cNvPr id="2" name="Picture 1">
            <a:extLst>
              <a:ext uri="{FF2B5EF4-FFF2-40B4-BE49-F238E27FC236}">
                <a16:creationId xmlns:a16="http://schemas.microsoft.com/office/drawing/2014/main" id="{3F3D4D28-8C90-8C9A-0EC4-1F574D2402CC}"/>
              </a:ext>
            </a:extLst>
          </p:cNvPr>
          <p:cNvPicPr>
            <a:picLocks noChangeAspect="1"/>
          </p:cNvPicPr>
          <p:nvPr/>
        </p:nvPicPr>
        <p:blipFill>
          <a:blip r:embed="rId3"/>
          <a:stretch>
            <a:fillRect/>
          </a:stretch>
        </p:blipFill>
        <p:spPr>
          <a:xfrm>
            <a:off x="4559405" y="1628800"/>
            <a:ext cx="4354042" cy="360039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66"/>
        <p:cNvGrpSpPr/>
        <p:nvPr/>
      </p:nvGrpSpPr>
      <p:grpSpPr>
        <a:xfrm>
          <a:off x="0" y="0"/>
          <a:ext cx="0" cy="0"/>
          <a:chOff x="0" y="0"/>
          <a:chExt cx="0" cy="0"/>
        </a:xfrm>
      </p:grpSpPr>
      <p:sp>
        <p:nvSpPr>
          <p:cNvPr id="67" name="Google Shape;67;ge21b73731a_0_44"/>
          <p:cNvSpPr txBox="1">
            <a:spLocks noGrp="1"/>
          </p:cNvSpPr>
          <p:nvPr>
            <p:ph type="sldNum" idx="12"/>
          </p:nvPr>
        </p:nvSpPr>
        <p:spPr>
          <a:xfrm>
            <a:off x="6867383" y="6492875"/>
            <a:ext cx="2057400" cy="365100"/>
          </a:xfrm>
          <a:prstGeom prst="rect">
            <a:avLst/>
          </a:prstGeom>
          <a:noFill/>
          <a:ln>
            <a:noFill/>
          </a:ln>
        </p:spPr>
        <p:txBody>
          <a:bodyPr spcFirstLastPara="1" wrap="square" lIns="68569" tIns="34275" rIns="68569" bIns="34275" anchor="t" anchorCtr="0">
            <a:noAutofit/>
          </a:bodyPr>
          <a:lstStyle/>
          <a:p>
            <a:fld id="{00000000-1234-1234-1234-123412341234}" type="slidenum">
              <a:rPr lang="en-US"/>
              <a:pPr/>
              <a:t>30</a:t>
            </a:fld>
            <a:endParaRPr/>
          </a:p>
        </p:txBody>
      </p:sp>
      <p:pic>
        <p:nvPicPr>
          <p:cNvPr id="68" name="Google Shape;68;ge21b73731a_0_44"/>
          <p:cNvPicPr preferRelativeResize="0"/>
          <p:nvPr/>
        </p:nvPicPr>
        <p:blipFill rotWithShape="1">
          <a:blip r:embed="rId3">
            <a:alphaModFix/>
          </a:blip>
          <a:srcRect/>
          <a:stretch/>
        </p:blipFill>
        <p:spPr>
          <a:xfrm>
            <a:off x="0" y="0"/>
            <a:ext cx="3426248" cy="6858000"/>
          </a:xfrm>
          <a:prstGeom prst="rect">
            <a:avLst/>
          </a:prstGeom>
          <a:noFill/>
          <a:ln>
            <a:noFill/>
          </a:ln>
        </p:spPr>
      </p:pic>
      <p:sp>
        <p:nvSpPr>
          <p:cNvPr id="69" name="Google Shape;69;ge21b73731a_0_44"/>
          <p:cNvSpPr txBox="1">
            <a:spLocks noGrp="1"/>
          </p:cNvSpPr>
          <p:nvPr>
            <p:ph type="title"/>
          </p:nvPr>
        </p:nvSpPr>
        <p:spPr>
          <a:xfrm>
            <a:off x="305526" y="2697901"/>
            <a:ext cx="2808312" cy="1462200"/>
          </a:xfrm>
          <a:prstGeom prst="rect">
            <a:avLst/>
          </a:prstGeom>
          <a:noFill/>
          <a:ln>
            <a:noFill/>
          </a:ln>
        </p:spPr>
        <p:txBody>
          <a:bodyPr spcFirstLastPara="1" wrap="square" lIns="68569" tIns="34275" rIns="68569" bIns="34275" anchor="t" anchorCtr="0">
            <a:noAutofit/>
          </a:bodyPr>
          <a:lstStyle/>
          <a:p>
            <a:pPr algn="ctr"/>
            <a:r>
              <a:rPr lang="en-US" sz="3600" dirty="0">
                <a:solidFill>
                  <a:schemeClr val="lt1"/>
                </a:solidFill>
                <a:latin typeface="Lora"/>
                <a:ea typeface="Lora"/>
                <a:cs typeface="Lora"/>
                <a:sym typeface="Lora"/>
              </a:rPr>
              <a:t>NỘI DUNG</a:t>
            </a:r>
            <a:endParaRPr sz="3600" dirty="0">
              <a:solidFill>
                <a:schemeClr val="lt1"/>
              </a:solidFill>
              <a:latin typeface="Lora"/>
              <a:ea typeface="Lora"/>
              <a:cs typeface="Lora"/>
              <a:sym typeface="Lora"/>
            </a:endParaRPr>
          </a:p>
        </p:txBody>
      </p:sp>
      <p:cxnSp>
        <p:nvCxnSpPr>
          <p:cNvPr id="70" name="Google Shape;70;ge21b73731a_0_44"/>
          <p:cNvCxnSpPr/>
          <p:nvPr/>
        </p:nvCxnSpPr>
        <p:spPr>
          <a:xfrm flipH="1">
            <a:off x="4377057" y="510900"/>
            <a:ext cx="11025" cy="5836200"/>
          </a:xfrm>
          <a:prstGeom prst="straightConnector1">
            <a:avLst/>
          </a:prstGeom>
          <a:noFill/>
          <a:ln w="76200" cap="flat" cmpd="sng">
            <a:solidFill>
              <a:srgbClr val="FFC000"/>
            </a:solidFill>
            <a:prstDash val="solid"/>
            <a:round/>
            <a:headEnd type="none" w="sm" len="sm"/>
            <a:tailEnd type="none" w="sm" len="sm"/>
          </a:ln>
        </p:spPr>
      </p:cxnSp>
      <p:sp>
        <p:nvSpPr>
          <p:cNvPr id="75" name="Google Shape;75;ge21b73731a_0_44"/>
          <p:cNvSpPr txBox="1"/>
          <p:nvPr/>
        </p:nvSpPr>
        <p:spPr>
          <a:xfrm>
            <a:off x="4696689" y="1221425"/>
            <a:ext cx="3312225" cy="415476"/>
          </a:xfrm>
          <a:prstGeom prst="rect">
            <a:avLst/>
          </a:prstGeom>
          <a:noFill/>
          <a:ln>
            <a:noFill/>
          </a:ln>
        </p:spPr>
        <p:txBody>
          <a:bodyPr spcFirstLastPara="1" wrap="square" lIns="68569" tIns="68569" rIns="68569" bIns="68569" anchor="t" anchorCtr="0">
            <a:spAutoFit/>
          </a:bodyPr>
          <a:lstStyle/>
          <a:p>
            <a:pPr>
              <a:lnSpc>
                <a:spcPct val="90000"/>
              </a:lnSpc>
              <a:buSzPts val="2700"/>
            </a:pPr>
            <a:r>
              <a:rPr lang="en-US" sz="2000" b="1" dirty="0" err="1">
                <a:solidFill>
                  <a:schemeClr val="bg1">
                    <a:lumMod val="95000"/>
                  </a:schemeClr>
                </a:solidFill>
                <a:latin typeface="Lora"/>
                <a:ea typeface="Lora"/>
                <a:cs typeface="Lora"/>
                <a:sym typeface="Lora"/>
              </a:rPr>
              <a:t>I.Giới</a:t>
            </a:r>
            <a:r>
              <a:rPr lang="en-US" sz="2000" b="1" dirty="0">
                <a:solidFill>
                  <a:schemeClr val="bg1">
                    <a:lumMod val="95000"/>
                  </a:schemeClr>
                </a:solidFill>
                <a:latin typeface="Lora"/>
                <a:ea typeface="Lora"/>
                <a:cs typeface="Lora"/>
                <a:sym typeface="Lora"/>
              </a:rPr>
              <a:t> </a:t>
            </a:r>
            <a:r>
              <a:rPr lang="en-US" sz="2000" b="1" dirty="0" err="1">
                <a:solidFill>
                  <a:schemeClr val="bg1">
                    <a:lumMod val="95000"/>
                  </a:schemeClr>
                </a:solidFill>
                <a:latin typeface="Lora"/>
                <a:ea typeface="Lora"/>
                <a:cs typeface="Lora"/>
                <a:sym typeface="Lora"/>
              </a:rPr>
              <a:t>thiệu</a:t>
            </a:r>
            <a:r>
              <a:rPr lang="en-US" sz="2000" b="1" dirty="0">
                <a:solidFill>
                  <a:schemeClr val="bg1">
                    <a:lumMod val="95000"/>
                  </a:schemeClr>
                </a:solidFill>
                <a:latin typeface="Lora"/>
                <a:ea typeface="Lora"/>
                <a:cs typeface="Lora"/>
                <a:sym typeface="Lora"/>
              </a:rPr>
              <a:t> </a:t>
            </a:r>
            <a:r>
              <a:rPr lang="en-US" sz="2000" b="1" dirty="0" err="1">
                <a:solidFill>
                  <a:schemeClr val="bg1">
                    <a:lumMod val="95000"/>
                  </a:schemeClr>
                </a:solidFill>
                <a:latin typeface="Lora"/>
                <a:ea typeface="Lora"/>
                <a:cs typeface="Lora"/>
                <a:sym typeface="Lora"/>
              </a:rPr>
              <a:t>đề</a:t>
            </a:r>
            <a:r>
              <a:rPr lang="en-US" sz="2000" b="1" dirty="0">
                <a:solidFill>
                  <a:schemeClr val="bg1">
                    <a:lumMod val="95000"/>
                  </a:schemeClr>
                </a:solidFill>
                <a:latin typeface="Lora"/>
                <a:ea typeface="Lora"/>
                <a:cs typeface="Lora"/>
                <a:sym typeface="Lora"/>
              </a:rPr>
              <a:t> </a:t>
            </a:r>
            <a:r>
              <a:rPr lang="en-US" sz="2000" b="1" dirty="0" err="1">
                <a:solidFill>
                  <a:schemeClr val="bg1">
                    <a:lumMod val="95000"/>
                  </a:schemeClr>
                </a:solidFill>
                <a:latin typeface="Lora"/>
                <a:ea typeface="Lora"/>
                <a:cs typeface="Lora"/>
                <a:sym typeface="Lora"/>
              </a:rPr>
              <a:t>tài</a:t>
            </a:r>
            <a:endParaRPr dirty="0">
              <a:solidFill>
                <a:schemeClr val="bg1">
                  <a:lumMod val="95000"/>
                </a:schemeClr>
              </a:solidFill>
              <a:latin typeface="Lora"/>
              <a:ea typeface="Lora"/>
              <a:cs typeface="Lora"/>
              <a:sym typeface="Lora"/>
            </a:endParaRPr>
          </a:p>
        </p:txBody>
      </p:sp>
      <p:sp>
        <p:nvSpPr>
          <p:cNvPr id="76" name="Google Shape;76;ge21b73731a_0_44"/>
          <p:cNvSpPr txBox="1"/>
          <p:nvPr/>
        </p:nvSpPr>
        <p:spPr>
          <a:xfrm>
            <a:off x="4696688" y="2161700"/>
            <a:ext cx="4346550" cy="518068"/>
          </a:xfrm>
          <a:prstGeom prst="rect">
            <a:avLst/>
          </a:prstGeom>
          <a:noFill/>
          <a:ln>
            <a:noFill/>
          </a:ln>
        </p:spPr>
        <p:txBody>
          <a:bodyPr spcFirstLastPara="1" wrap="square" lIns="68569" tIns="68569" rIns="68569" bIns="68569" anchor="t" anchorCtr="0">
            <a:spAutoFit/>
          </a:bodyPr>
          <a:lstStyle/>
          <a:p>
            <a:pPr>
              <a:lnSpc>
                <a:spcPct val="90000"/>
              </a:lnSpc>
              <a:spcBef>
                <a:spcPts val="750"/>
              </a:spcBef>
              <a:buSzPts val="2700"/>
            </a:pPr>
            <a:r>
              <a:rPr lang="en-US" sz="2000" b="1" dirty="0" err="1">
                <a:solidFill>
                  <a:schemeClr val="bg1">
                    <a:lumMod val="95000"/>
                  </a:schemeClr>
                </a:solidFill>
                <a:latin typeface="Lora"/>
                <a:ea typeface="Lora"/>
                <a:cs typeface="Lora"/>
                <a:sym typeface="Lora"/>
              </a:rPr>
              <a:t>II.Khảo</a:t>
            </a:r>
            <a:r>
              <a:rPr lang="en-US" sz="2000" b="1" dirty="0">
                <a:solidFill>
                  <a:schemeClr val="bg1">
                    <a:lumMod val="95000"/>
                  </a:schemeClr>
                </a:solidFill>
                <a:latin typeface="Lora"/>
                <a:ea typeface="Lora"/>
                <a:cs typeface="Lora"/>
                <a:sym typeface="Lora"/>
              </a:rPr>
              <a:t> </a:t>
            </a:r>
            <a:r>
              <a:rPr lang="en-US" sz="2000" b="1" dirty="0" err="1">
                <a:solidFill>
                  <a:schemeClr val="bg1">
                    <a:lumMod val="95000"/>
                  </a:schemeClr>
                </a:solidFill>
                <a:latin typeface="Lora"/>
                <a:ea typeface="Lora"/>
                <a:cs typeface="Lora"/>
                <a:sym typeface="Lora"/>
              </a:rPr>
              <a:t>sát</a:t>
            </a:r>
            <a:r>
              <a:rPr lang="en-US" sz="2000" b="1" dirty="0">
                <a:solidFill>
                  <a:schemeClr val="bg1">
                    <a:lumMod val="95000"/>
                  </a:schemeClr>
                </a:solidFill>
                <a:latin typeface="Lora"/>
                <a:ea typeface="Lora"/>
                <a:cs typeface="Lora"/>
                <a:sym typeface="Lora"/>
              </a:rPr>
              <a:t>, </a:t>
            </a:r>
            <a:r>
              <a:rPr lang="en-US" sz="2000" b="1" dirty="0" err="1">
                <a:solidFill>
                  <a:schemeClr val="bg1">
                    <a:lumMod val="95000"/>
                  </a:schemeClr>
                </a:solidFill>
                <a:latin typeface="Lora"/>
                <a:ea typeface="Lora"/>
                <a:cs typeface="Lora"/>
                <a:sym typeface="Lora"/>
              </a:rPr>
              <a:t>phân</a:t>
            </a:r>
            <a:r>
              <a:rPr lang="en-US" sz="2000" b="1" dirty="0">
                <a:solidFill>
                  <a:schemeClr val="bg1">
                    <a:lumMod val="95000"/>
                  </a:schemeClr>
                </a:solidFill>
                <a:latin typeface="Lora"/>
                <a:ea typeface="Lora"/>
                <a:cs typeface="Lora"/>
                <a:sym typeface="Lora"/>
              </a:rPr>
              <a:t> </a:t>
            </a:r>
            <a:r>
              <a:rPr lang="en-US" sz="2000" b="1" dirty="0" err="1">
                <a:solidFill>
                  <a:schemeClr val="bg1">
                    <a:lumMod val="95000"/>
                  </a:schemeClr>
                </a:solidFill>
                <a:latin typeface="Lora"/>
                <a:ea typeface="Lora"/>
                <a:cs typeface="Lora"/>
                <a:sym typeface="Lora"/>
              </a:rPr>
              <a:t>tích</a:t>
            </a:r>
            <a:r>
              <a:rPr lang="en-US" sz="2000" b="1" dirty="0">
                <a:solidFill>
                  <a:schemeClr val="bg1">
                    <a:lumMod val="95000"/>
                  </a:schemeClr>
                </a:solidFill>
                <a:latin typeface="Lora"/>
                <a:ea typeface="Lora"/>
                <a:cs typeface="Lora"/>
                <a:sym typeface="Lora"/>
              </a:rPr>
              <a:t> </a:t>
            </a:r>
            <a:r>
              <a:rPr lang="en-US" sz="2000" b="1" dirty="0" err="1">
                <a:solidFill>
                  <a:schemeClr val="bg1">
                    <a:lumMod val="95000"/>
                  </a:schemeClr>
                </a:solidFill>
                <a:latin typeface="Lora"/>
                <a:ea typeface="Lora"/>
                <a:cs typeface="Lora"/>
                <a:sym typeface="Lora"/>
              </a:rPr>
              <a:t>yêu</a:t>
            </a:r>
            <a:r>
              <a:rPr lang="en-US" sz="2000" b="1" dirty="0">
                <a:solidFill>
                  <a:schemeClr val="bg1">
                    <a:lumMod val="95000"/>
                  </a:schemeClr>
                </a:solidFill>
                <a:latin typeface="Lora"/>
                <a:ea typeface="Lora"/>
                <a:cs typeface="Lora"/>
                <a:sym typeface="Lora"/>
              </a:rPr>
              <a:t> </a:t>
            </a:r>
            <a:r>
              <a:rPr lang="en-US" sz="2000" b="1" dirty="0" err="1">
                <a:solidFill>
                  <a:schemeClr val="bg1">
                    <a:lumMod val="95000"/>
                  </a:schemeClr>
                </a:solidFill>
                <a:latin typeface="Lora"/>
                <a:ea typeface="Lora"/>
                <a:cs typeface="Lora"/>
                <a:sym typeface="Lora"/>
              </a:rPr>
              <a:t>cầu</a:t>
            </a:r>
            <a:endParaRPr sz="2000" b="1" dirty="0">
              <a:solidFill>
                <a:schemeClr val="bg1">
                  <a:lumMod val="95000"/>
                </a:schemeClr>
              </a:solidFill>
              <a:latin typeface="Lora"/>
              <a:ea typeface="Lora"/>
              <a:cs typeface="Lora"/>
              <a:sym typeface="Lora"/>
            </a:endParaRPr>
          </a:p>
        </p:txBody>
      </p:sp>
      <p:sp>
        <p:nvSpPr>
          <p:cNvPr id="77" name="Google Shape;77;ge21b73731a_0_44"/>
          <p:cNvSpPr txBox="1"/>
          <p:nvPr/>
        </p:nvSpPr>
        <p:spPr>
          <a:xfrm>
            <a:off x="4696688" y="3160900"/>
            <a:ext cx="4346550" cy="518068"/>
          </a:xfrm>
          <a:prstGeom prst="rect">
            <a:avLst/>
          </a:prstGeom>
          <a:noFill/>
          <a:ln>
            <a:noFill/>
          </a:ln>
        </p:spPr>
        <p:txBody>
          <a:bodyPr spcFirstLastPara="1" wrap="square" lIns="68569" tIns="68569" rIns="68569" bIns="68569" anchor="t" anchorCtr="0">
            <a:spAutoFit/>
          </a:bodyPr>
          <a:lstStyle/>
          <a:p>
            <a:pPr>
              <a:lnSpc>
                <a:spcPct val="90000"/>
              </a:lnSpc>
              <a:spcBef>
                <a:spcPts val="750"/>
              </a:spcBef>
              <a:buSzPts val="2700"/>
            </a:pPr>
            <a:r>
              <a:rPr lang="en-US" sz="2000" b="1" dirty="0" err="1">
                <a:solidFill>
                  <a:schemeClr val="tx2"/>
                </a:solidFill>
                <a:latin typeface="Lora"/>
                <a:ea typeface="Lora"/>
                <a:cs typeface="Lora"/>
                <a:sym typeface="Lora"/>
              </a:rPr>
              <a:t>III.Phân</a:t>
            </a:r>
            <a:r>
              <a:rPr lang="en-US" sz="2000" b="1" dirty="0">
                <a:solidFill>
                  <a:schemeClr val="tx2"/>
                </a:solidFill>
                <a:latin typeface="Lora"/>
                <a:ea typeface="Lora"/>
                <a:cs typeface="Lora"/>
                <a:sym typeface="Lora"/>
              </a:rPr>
              <a:t> </a:t>
            </a:r>
            <a:r>
              <a:rPr lang="en-US" sz="2000" b="1" dirty="0" err="1">
                <a:solidFill>
                  <a:schemeClr val="tx2"/>
                </a:solidFill>
                <a:latin typeface="Lora"/>
                <a:ea typeface="Lora"/>
                <a:cs typeface="Lora"/>
                <a:sym typeface="Lora"/>
              </a:rPr>
              <a:t>tích</a:t>
            </a:r>
            <a:r>
              <a:rPr lang="en-US" sz="2000" b="1" dirty="0">
                <a:solidFill>
                  <a:schemeClr val="tx2"/>
                </a:solidFill>
                <a:latin typeface="Lora"/>
                <a:ea typeface="Lora"/>
                <a:cs typeface="Lora"/>
                <a:sym typeface="Lora"/>
              </a:rPr>
              <a:t> </a:t>
            </a:r>
            <a:r>
              <a:rPr lang="en-US" sz="2000" b="1" dirty="0" err="1">
                <a:solidFill>
                  <a:schemeClr val="tx2"/>
                </a:solidFill>
                <a:latin typeface="Lora"/>
                <a:ea typeface="Lora"/>
                <a:cs typeface="Lora"/>
                <a:sym typeface="Lora"/>
              </a:rPr>
              <a:t>thiết</a:t>
            </a:r>
            <a:r>
              <a:rPr lang="en-US" sz="2000" b="1" dirty="0">
                <a:solidFill>
                  <a:schemeClr val="tx2"/>
                </a:solidFill>
                <a:latin typeface="Lora"/>
                <a:ea typeface="Lora"/>
                <a:cs typeface="Lora"/>
                <a:sym typeface="Lora"/>
              </a:rPr>
              <a:t> </a:t>
            </a:r>
            <a:r>
              <a:rPr lang="en-US" sz="2000" b="1" dirty="0" err="1">
                <a:solidFill>
                  <a:schemeClr val="tx2"/>
                </a:solidFill>
                <a:latin typeface="Lora"/>
                <a:ea typeface="Lora"/>
                <a:cs typeface="Lora"/>
                <a:sym typeface="Lora"/>
              </a:rPr>
              <a:t>kế</a:t>
            </a:r>
            <a:r>
              <a:rPr lang="en-US" sz="2000" b="1" dirty="0">
                <a:solidFill>
                  <a:schemeClr val="tx2"/>
                </a:solidFill>
                <a:latin typeface="Lora"/>
                <a:ea typeface="Lora"/>
                <a:cs typeface="Lora"/>
                <a:sym typeface="Lora"/>
              </a:rPr>
              <a:t> </a:t>
            </a:r>
            <a:r>
              <a:rPr lang="en-US" sz="2000" b="1" dirty="0" err="1">
                <a:solidFill>
                  <a:schemeClr val="tx2"/>
                </a:solidFill>
                <a:latin typeface="Lora"/>
                <a:ea typeface="Lora"/>
                <a:cs typeface="Lora"/>
                <a:sym typeface="Lora"/>
              </a:rPr>
              <a:t>hệ</a:t>
            </a:r>
            <a:r>
              <a:rPr lang="en-US" sz="2000" b="1" dirty="0">
                <a:solidFill>
                  <a:schemeClr val="tx2"/>
                </a:solidFill>
                <a:latin typeface="Lora"/>
                <a:ea typeface="Lora"/>
                <a:cs typeface="Lora"/>
                <a:sym typeface="Lora"/>
              </a:rPr>
              <a:t> </a:t>
            </a:r>
            <a:r>
              <a:rPr lang="en-US" sz="2000" b="1" dirty="0" err="1">
                <a:solidFill>
                  <a:schemeClr val="tx2"/>
                </a:solidFill>
                <a:latin typeface="Lora"/>
                <a:ea typeface="Lora"/>
                <a:cs typeface="Lora"/>
                <a:sym typeface="Lora"/>
              </a:rPr>
              <a:t>thống</a:t>
            </a:r>
            <a:endParaRPr sz="2000" b="1" dirty="0">
              <a:solidFill>
                <a:schemeClr val="tx2"/>
              </a:solidFill>
              <a:latin typeface="Lora"/>
              <a:ea typeface="Lora"/>
              <a:cs typeface="Lora"/>
              <a:sym typeface="Lora"/>
            </a:endParaRPr>
          </a:p>
        </p:txBody>
      </p:sp>
      <p:sp>
        <p:nvSpPr>
          <p:cNvPr id="78" name="Google Shape;78;ge21b73731a_0_44"/>
          <p:cNvSpPr txBox="1"/>
          <p:nvPr/>
        </p:nvSpPr>
        <p:spPr>
          <a:xfrm>
            <a:off x="4696688" y="5159300"/>
            <a:ext cx="4447350" cy="518068"/>
          </a:xfrm>
          <a:prstGeom prst="rect">
            <a:avLst/>
          </a:prstGeom>
          <a:noFill/>
          <a:ln>
            <a:noFill/>
          </a:ln>
        </p:spPr>
        <p:txBody>
          <a:bodyPr spcFirstLastPara="1" wrap="square" lIns="68569" tIns="68569" rIns="68569" bIns="68569" anchor="t" anchorCtr="0">
            <a:spAutoFit/>
          </a:bodyPr>
          <a:lstStyle/>
          <a:p>
            <a:pPr>
              <a:lnSpc>
                <a:spcPct val="90000"/>
              </a:lnSpc>
              <a:spcBef>
                <a:spcPts val="750"/>
              </a:spcBef>
              <a:buSzPts val="2700"/>
            </a:pPr>
            <a:r>
              <a:rPr lang="en-US" sz="2000" b="1" dirty="0" err="1">
                <a:solidFill>
                  <a:schemeClr val="tx1"/>
                </a:solidFill>
                <a:latin typeface="Lora"/>
                <a:ea typeface="Lora"/>
                <a:cs typeface="Lora"/>
                <a:sym typeface="Lora"/>
              </a:rPr>
              <a:t>V.Kết</a:t>
            </a:r>
            <a:r>
              <a:rPr lang="en-US" sz="2000" b="1" dirty="0">
                <a:solidFill>
                  <a:schemeClr val="tx1"/>
                </a:solidFill>
                <a:latin typeface="Lora"/>
                <a:ea typeface="Lora"/>
                <a:cs typeface="Lora"/>
                <a:sym typeface="Lora"/>
              </a:rPr>
              <a:t> </a:t>
            </a:r>
            <a:r>
              <a:rPr lang="en-US" sz="2000" b="1" dirty="0" err="1">
                <a:solidFill>
                  <a:schemeClr val="tx1"/>
                </a:solidFill>
                <a:latin typeface="Lora"/>
                <a:ea typeface="Lora"/>
                <a:cs typeface="Lora"/>
                <a:sym typeface="Lora"/>
              </a:rPr>
              <a:t>luận</a:t>
            </a:r>
            <a:r>
              <a:rPr lang="en-US" sz="2000" b="1" dirty="0">
                <a:solidFill>
                  <a:schemeClr val="tx1"/>
                </a:solidFill>
                <a:latin typeface="Lora"/>
                <a:ea typeface="Lora"/>
                <a:cs typeface="Lora"/>
                <a:sym typeface="Lora"/>
              </a:rPr>
              <a:t> </a:t>
            </a:r>
            <a:r>
              <a:rPr lang="en-US" sz="2000" b="1" dirty="0" err="1">
                <a:solidFill>
                  <a:schemeClr val="tx1"/>
                </a:solidFill>
                <a:latin typeface="Lora"/>
                <a:ea typeface="Lora"/>
                <a:cs typeface="Lora"/>
                <a:sym typeface="Lora"/>
              </a:rPr>
              <a:t>và</a:t>
            </a:r>
            <a:r>
              <a:rPr lang="en-US" sz="2000" b="1" dirty="0">
                <a:solidFill>
                  <a:schemeClr val="tx1"/>
                </a:solidFill>
                <a:latin typeface="Lora"/>
                <a:ea typeface="Lora"/>
                <a:cs typeface="Lora"/>
                <a:sym typeface="Lora"/>
              </a:rPr>
              <a:t> </a:t>
            </a:r>
            <a:r>
              <a:rPr lang="en-US" sz="2000" b="1" dirty="0" err="1">
                <a:solidFill>
                  <a:schemeClr val="tx1"/>
                </a:solidFill>
                <a:latin typeface="Lora"/>
                <a:ea typeface="Lora"/>
                <a:cs typeface="Lora"/>
                <a:sym typeface="Lora"/>
              </a:rPr>
              <a:t>hướng</a:t>
            </a:r>
            <a:r>
              <a:rPr lang="en-US" sz="2000" b="1" dirty="0">
                <a:solidFill>
                  <a:schemeClr val="tx1"/>
                </a:solidFill>
                <a:latin typeface="Lora"/>
                <a:ea typeface="Lora"/>
                <a:cs typeface="Lora"/>
                <a:sym typeface="Lora"/>
              </a:rPr>
              <a:t> </a:t>
            </a:r>
            <a:r>
              <a:rPr lang="en-US" sz="2000" b="1" dirty="0" err="1">
                <a:solidFill>
                  <a:schemeClr val="tx1"/>
                </a:solidFill>
                <a:latin typeface="Lora"/>
                <a:ea typeface="Lora"/>
                <a:cs typeface="Lora"/>
                <a:sym typeface="Lora"/>
              </a:rPr>
              <a:t>phát</a:t>
            </a:r>
            <a:r>
              <a:rPr lang="en-US" sz="2000" b="1" dirty="0">
                <a:solidFill>
                  <a:schemeClr val="tx1"/>
                </a:solidFill>
                <a:latin typeface="Lora"/>
                <a:ea typeface="Lora"/>
                <a:cs typeface="Lora"/>
                <a:sym typeface="Lora"/>
              </a:rPr>
              <a:t> </a:t>
            </a:r>
            <a:r>
              <a:rPr lang="en-US" sz="2000" b="1" dirty="0" err="1">
                <a:solidFill>
                  <a:schemeClr val="tx1"/>
                </a:solidFill>
                <a:latin typeface="Lora"/>
                <a:ea typeface="Lora"/>
                <a:cs typeface="Lora"/>
                <a:sym typeface="Lora"/>
              </a:rPr>
              <a:t>triển</a:t>
            </a:r>
            <a:endParaRPr sz="2000" b="1" dirty="0">
              <a:solidFill>
                <a:schemeClr val="tx1"/>
              </a:solidFill>
              <a:latin typeface="Lora"/>
              <a:ea typeface="Lora"/>
              <a:cs typeface="Lora"/>
              <a:sym typeface="Lora"/>
            </a:endParaRPr>
          </a:p>
        </p:txBody>
      </p:sp>
      <p:sp>
        <p:nvSpPr>
          <p:cNvPr id="80" name="Google Shape;80;ge21b73731a_0_44"/>
          <p:cNvSpPr txBox="1"/>
          <p:nvPr/>
        </p:nvSpPr>
        <p:spPr>
          <a:xfrm>
            <a:off x="4696688" y="4160100"/>
            <a:ext cx="4447350" cy="518068"/>
          </a:xfrm>
          <a:prstGeom prst="rect">
            <a:avLst/>
          </a:prstGeom>
          <a:noFill/>
          <a:ln>
            <a:noFill/>
          </a:ln>
        </p:spPr>
        <p:txBody>
          <a:bodyPr spcFirstLastPara="1" wrap="square" lIns="68569" tIns="68569" rIns="68569" bIns="68569" anchor="t" anchorCtr="0">
            <a:spAutoFit/>
          </a:bodyPr>
          <a:lstStyle/>
          <a:p>
            <a:pPr>
              <a:lnSpc>
                <a:spcPct val="90000"/>
              </a:lnSpc>
              <a:spcBef>
                <a:spcPts val="750"/>
              </a:spcBef>
              <a:buSzPts val="2700"/>
            </a:pPr>
            <a:r>
              <a:rPr lang="en-US" sz="2000" b="1" dirty="0" err="1">
                <a:solidFill>
                  <a:schemeClr val="tx2"/>
                </a:solidFill>
                <a:latin typeface="Lora"/>
                <a:ea typeface="Lora"/>
                <a:cs typeface="Lora"/>
                <a:sym typeface="Lora"/>
              </a:rPr>
              <a:t>IV.Triển</a:t>
            </a:r>
            <a:r>
              <a:rPr lang="en-US" sz="2000" b="1" dirty="0">
                <a:solidFill>
                  <a:schemeClr val="tx2"/>
                </a:solidFill>
                <a:latin typeface="Lora"/>
                <a:ea typeface="Lora"/>
                <a:cs typeface="Lora"/>
                <a:sym typeface="Lora"/>
              </a:rPr>
              <a:t> </a:t>
            </a:r>
            <a:r>
              <a:rPr lang="en-US" sz="2000" b="1" dirty="0" err="1">
                <a:solidFill>
                  <a:schemeClr val="tx2"/>
                </a:solidFill>
                <a:latin typeface="Lora"/>
                <a:ea typeface="Lora"/>
                <a:cs typeface="Lora"/>
                <a:sym typeface="Lora"/>
              </a:rPr>
              <a:t>khai</a:t>
            </a:r>
            <a:r>
              <a:rPr lang="en-US" sz="2000" b="1" dirty="0">
                <a:solidFill>
                  <a:schemeClr val="tx2"/>
                </a:solidFill>
                <a:latin typeface="Lora"/>
                <a:ea typeface="Lora"/>
                <a:cs typeface="Lora"/>
                <a:sym typeface="Lora"/>
              </a:rPr>
              <a:t> </a:t>
            </a:r>
            <a:r>
              <a:rPr lang="en-US" sz="2000" b="1" dirty="0" err="1">
                <a:solidFill>
                  <a:schemeClr val="tx2"/>
                </a:solidFill>
                <a:latin typeface="Lora"/>
                <a:ea typeface="Lora"/>
                <a:cs typeface="Lora"/>
                <a:sym typeface="Lora"/>
              </a:rPr>
              <a:t>và</a:t>
            </a:r>
            <a:r>
              <a:rPr lang="en-US" sz="2000" b="1" dirty="0">
                <a:solidFill>
                  <a:schemeClr val="tx2"/>
                </a:solidFill>
                <a:latin typeface="Lora"/>
                <a:ea typeface="Lora"/>
                <a:cs typeface="Lora"/>
                <a:sym typeface="Lora"/>
              </a:rPr>
              <a:t> </a:t>
            </a:r>
            <a:r>
              <a:rPr lang="en-US" sz="2000" b="1" dirty="0" err="1">
                <a:solidFill>
                  <a:schemeClr val="tx2"/>
                </a:solidFill>
                <a:latin typeface="Lora"/>
                <a:ea typeface="Lora"/>
                <a:cs typeface="Lora"/>
                <a:sym typeface="Lora"/>
              </a:rPr>
              <a:t>cài</a:t>
            </a:r>
            <a:r>
              <a:rPr lang="en-US" sz="2000" b="1" dirty="0">
                <a:solidFill>
                  <a:schemeClr val="tx2"/>
                </a:solidFill>
                <a:latin typeface="Lora"/>
                <a:ea typeface="Lora"/>
                <a:cs typeface="Lora"/>
                <a:sym typeface="Lora"/>
              </a:rPr>
              <a:t> </a:t>
            </a:r>
            <a:r>
              <a:rPr lang="en-US" sz="2000" b="1" dirty="0" err="1">
                <a:solidFill>
                  <a:schemeClr val="tx2"/>
                </a:solidFill>
                <a:latin typeface="Lora"/>
                <a:ea typeface="Lora"/>
                <a:cs typeface="Lora"/>
                <a:sym typeface="Lora"/>
              </a:rPr>
              <a:t>đặt</a:t>
            </a:r>
            <a:endParaRPr sz="2000" b="1" dirty="0">
              <a:solidFill>
                <a:schemeClr val="tx2"/>
              </a:solidFill>
              <a:latin typeface="Lora"/>
              <a:ea typeface="Lora"/>
              <a:cs typeface="Lora"/>
              <a:sym typeface="Lora"/>
            </a:endParaRPr>
          </a:p>
        </p:txBody>
      </p:sp>
    </p:spTree>
    <p:extLst>
      <p:ext uri="{BB962C8B-B14F-4D97-AF65-F5344CB8AC3E}">
        <p14:creationId xmlns:p14="http://schemas.microsoft.com/office/powerpoint/2010/main" val="1872319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10" presetClass="entr" presetSubtype="0" fill="hold"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fade">
                                      <p:cBhvr>
                                        <p:cTn id="10" dur="500"/>
                                        <p:tgtEl>
                                          <p:spTgt spid="76"/>
                                        </p:tgtEl>
                                      </p:cBhvr>
                                    </p:animEffect>
                                  </p:childTnLst>
                                </p:cTn>
                              </p:par>
                              <p:par>
                                <p:cTn id="11" presetID="10" presetClass="entr" presetSubtype="0" fill="hold"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nodeType="withEffect">
                                  <p:stCondLst>
                                    <p:cond delay="0"/>
                                  </p:stCondLst>
                                  <p:childTnLst>
                                    <p:set>
                                      <p:cBhvr>
                                        <p:cTn id="15" dur="1" fill="hold">
                                          <p:stCondLst>
                                            <p:cond delay="0"/>
                                          </p:stCondLst>
                                        </p:cTn>
                                        <p:tgtEl>
                                          <p:spTgt spid="80"/>
                                        </p:tgtEl>
                                        <p:attrNameLst>
                                          <p:attrName>style.visibility</p:attrName>
                                        </p:attrNameLst>
                                      </p:cBhvr>
                                      <p:to>
                                        <p:strVal val="visible"/>
                                      </p:to>
                                    </p:set>
                                    <p:animEffect transition="in" filter="fade">
                                      <p:cBhvr>
                                        <p:cTn id="16" dur="500"/>
                                        <p:tgtEl>
                                          <p:spTgt spid="80"/>
                                        </p:tgtEl>
                                      </p:cBhvr>
                                    </p:animEffect>
                                  </p:childTnLst>
                                </p:cTn>
                              </p:par>
                              <p:par>
                                <p:cTn id="17" presetID="10" presetClass="entr" presetSubtype="0" fill="hold" nodeType="with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97"/>
        <p:cNvGrpSpPr/>
        <p:nvPr/>
      </p:nvGrpSpPr>
      <p:grpSpPr>
        <a:xfrm>
          <a:off x="0" y="0"/>
          <a:ext cx="0" cy="0"/>
          <a:chOff x="0" y="0"/>
          <a:chExt cx="0" cy="0"/>
        </a:xfrm>
      </p:grpSpPr>
      <p:sp>
        <p:nvSpPr>
          <p:cNvPr id="98" name="Google Shape;98;p7"/>
          <p:cNvSpPr txBox="1">
            <a:spLocks noGrp="1"/>
          </p:cNvSpPr>
          <p:nvPr>
            <p:ph type="title"/>
          </p:nvPr>
        </p:nvSpPr>
        <p:spPr>
          <a:xfrm>
            <a:off x="254052" y="184589"/>
            <a:ext cx="8635896" cy="436099"/>
          </a:xfrm>
          <a:prstGeom prst="rect">
            <a:avLst/>
          </a:prstGeom>
          <a:noFill/>
          <a:ln>
            <a:noFill/>
          </a:ln>
        </p:spPr>
        <p:txBody>
          <a:bodyPr spcFirstLastPara="1" wrap="square" lIns="68569" tIns="34275" rIns="68569" bIns="34275" anchor="t" anchorCtr="0">
            <a:noAutofit/>
          </a:bodyPr>
          <a:lstStyle/>
          <a:p>
            <a:r>
              <a:rPr lang="en-US" sz="2400" dirty="0" err="1">
                <a:latin typeface="Lora"/>
                <a:ea typeface="Lora"/>
                <a:cs typeface="Lora"/>
                <a:sym typeface="Lora"/>
              </a:rPr>
              <a:t>Mục</a:t>
            </a:r>
            <a:r>
              <a:rPr lang="en-US" sz="2400" dirty="0">
                <a:latin typeface="Lora"/>
                <a:ea typeface="Lora"/>
                <a:cs typeface="Lora"/>
                <a:sym typeface="Lora"/>
              </a:rPr>
              <a:t> </a:t>
            </a:r>
            <a:r>
              <a:rPr lang="en-US" sz="2400" dirty="0" err="1">
                <a:latin typeface="Lora"/>
                <a:ea typeface="Lora"/>
                <a:cs typeface="Lora"/>
                <a:sym typeface="Lora"/>
              </a:rPr>
              <a:t>tiêu</a:t>
            </a:r>
            <a:endParaRPr sz="2400" dirty="0">
              <a:latin typeface="Lora"/>
              <a:ea typeface="Lora"/>
              <a:cs typeface="Lora"/>
              <a:sym typeface="Lora"/>
            </a:endParaRPr>
          </a:p>
        </p:txBody>
      </p:sp>
      <p:sp>
        <p:nvSpPr>
          <p:cNvPr id="99" name="Google Shape;99;p7"/>
          <p:cNvSpPr txBox="1">
            <a:spLocks noGrp="1"/>
          </p:cNvSpPr>
          <p:nvPr>
            <p:ph type="sldNum" idx="12"/>
          </p:nvPr>
        </p:nvSpPr>
        <p:spPr>
          <a:xfrm>
            <a:off x="6867383" y="6492876"/>
            <a:ext cx="2057400" cy="365125"/>
          </a:xfrm>
          <a:prstGeom prst="rect">
            <a:avLst/>
          </a:prstGeom>
          <a:noFill/>
          <a:ln>
            <a:noFill/>
          </a:ln>
        </p:spPr>
        <p:txBody>
          <a:bodyPr spcFirstLastPara="1" wrap="square" lIns="68569" tIns="34275" rIns="68569" bIns="34275" anchor="t" anchorCtr="0">
            <a:noAutofit/>
          </a:bodyPr>
          <a:lstStyle/>
          <a:p>
            <a:fld id="{00000000-1234-1234-1234-123412341234}" type="slidenum">
              <a:rPr lang="en-US"/>
              <a:pPr/>
              <a:t>31</a:t>
            </a:fld>
            <a:endParaRPr/>
          </a:p>
        </p:txBody>
      </p:sp>
      <p:sp>
        <p:nvSpPr>
          <p:cNvPr id="100" name="Google Shape;100;p7"/>
          <p:cNvSpPr txBox="1"/>
          <p:nvPr/>
        </p:nvSpPr>
        <p:spPr>
          <a:xfrm>
            <a:off x="763191" y="3934576"/>
            <a:ext cx="1855125" cy="927916"/>
          </a:xfrm>
          <a:prstGeom prst="rect">
            <a:avLst/>
          </a:prstGeom>
          <a:noFill/>
          <a:ln>
            <a:noFill/>
          </a:ln>
        </p:spPr>
        <p:txBody>
          <a:bodyPr spcFirstLastPara="1" wrap="square" lIns="68569" tIns="34275" rIns="68569" bIns="34275" anchor="t" anchorCtr="0">
            <a:spAutoFit/>
          </a:bodyPr>
          <a:lstStyle/>
          <a:p>
            <a:pPr indent="-171450">
              <a:lnSpc>
                <a:spcPct val="115000"/>
              </a:lnSpc>
              <a:spcBef>
                <a:spcPts val="900"/>
              </a:spcBef>
              <a:buClr>
                <a:schemeClr val="dk1"/>
              </a:buClr>
              <a:buSzPts val="1100"/>
            </a:pPr>
            <a:r>
              <a:rPr lang="en-US" sz="1400" dirty="0" err="1">
                <a:solidFill>
                  <a:schemeClr val="dk1"/>
                </a:solidFill>
                <a:latin typeface="Lora"/>
                <a:ea typeface="Lora"/>
                <a:cs typeface="Lora"/>
                <a:sym typeface="Lora"/>
              </a:rPr>
              <a:t>Ghi</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chép</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thông</a:t>
            </a:r>
            <a:r>
              <a:rPr lang="en-US" sz="1400" dirty="0">
                <a:solidFill>
                  <a:schemeClr val="dk1"/>
                </a:solidFill>
                <a:latin typeface="Lora"/>
                <a:ea typeface="Lora"/>
                <a:cs typeface="Lora"/>
                <a:sym typeface="Lora"/>
              </a:rPr>
              <a:t> tin </a:t>
            </a:r>
            <a:r>
              <a:rPr lang="en-US" sz="1400" dirty="0" err="1">
                <a:solidFill>
                  <a:schemeClr val="dk1"/>
                </a:solidFill>
                <a:latin typeface="Lora"/>
                <a:ea typeface="Lora"/>
                <a:cs typeface="Lora"/>
                <a:sym typeface="Lora"/>
              </a:rPr>
              <a:t>dinh</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dưỡng</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và</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vận</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động</a:t>
            </a:r>
            <a:endParaRPr sz="1400" dirty="0">
              <a:solidFill>
                <a:schemeClr val="dk1"/>
              </a:solidFill>
              <a:latin typeface="Lora"/>
              <a:ea typeface="Lora"/>
              <a:cs typeface="Lora"/>
              <a:sym typeface="Lora"/>
            </a:endParaRPr>
          </a:p>
        </p:txBody>
      </p:sp>
      <p:sp>
        <p:nvSpPr>
          <p:cNvPr id="101" name="Google Shape;101;p7"/>
          <p:cNvSpPr txBox="1"/>
          <p:nvPr/>
        </p:nvSpPr>
        <p:spPr>
          <a:xfrm>
            <a:off x="3653898" y="3991449"/>
            <a:ext cx="1674186" cy="1506536"/>
          </a:xfrm>
          <a:prstGeom prst="rect">
            <a:avLst/>
          </a:prstGeom>
          <a:noFill/>
          <a:ln>
            <a:noFill/>
          </a:ln>
        </p:spPr>
        <p:txBody>
          <a:bodyPr spcFirstLastPara="1" wrap="square" lIns="68569" tIns="34275" rIns="68569" bIns="34275" anchor="t" anchorCtr="0">
            <a:spAutoFit/>
          </a:bodyPr>
          <a:lstStyle/>
          <a:p>
            <a:pPr indent="-171450">
              <a:lnSpc>
                <a:spcPct val="115000"/>
              </a:lnSpc>
              <a:spcBef>
                <a:spcPts val="900"/>
              </a:spcBef>
              <a:buClr>
                <a:schemeClr val="dk1"/>
              </a:buClr>
              <a:buSzPts val="1100"/>
            </a:pPr>
            <a:r>
              <a:rPr lang="en-US" sz="1400" dirty="0">
                <a:solidFill>
                  <a:schemeClr val="dk1"/>
                </a:solidFill>
                <a:latin typeface="Lora"/>
                <a:ea typeface="Lora"/>
                <a:cs typeface="Lora"/>
                <a:sym typeface="Lora"/>
              </a:rPr>
              <a:t>Theo </a:t>
            </a:r>
            <a:r>
              <a:rPr lang="en-US" sz="1400" dirty="0" err="1">
                <a:solidFill>
                  <a:schemeClr val="dk1"/>
                </a:solidFill>
                <a:latin typeface="Lora"/>
                <a:ea typeface="Lora"/>
                <a:cs typeface="Lora"/>
                <a:sym typeface="Lora"/>
              </a:rPr>
              <a:t>dõi</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các</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chỉ</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số</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sức</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khỏe</a:t>
            </a:r>
            <a:r>
              <a:rPr lang="en-US" sz="1400" dirty="0">
                <a:solidFill>
                  <a:schemeClr val="dk1"/>
                </a:solidFill>
                <a:latin typeface="Lora"/>
                <a:ea typeface="Lora"/>
                <a:cs typeface="Lora"/>
                <a:sym typeface="Lora"/>
              </a:rPr>
              <a:t>(</a:t>
            </a:r>
            <a:r>
              <a:rPr lang="en-US" sz="1400" dirty="0" err="1">
                <a:solidFill>
                  <a:schemeClr val="dk1"/>
                </a:solidFill>
                <a:latin typeface="Lora"/>
                <a:ea typeface="Lora"/>
                <a:cs typeface="Lora"/>
                <a:sym typeface="Lora"/>
              </a:rPr>
              <a:t>đường</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huyết</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huyết</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áp</a:t>
            </a:r>
            <a:r>
              <a:rPr lang="en-US" sz="1400" dirty="0">
                <a:solidFill>
                  <a:schemeClr val="dk1"/>
                </a:solidFill>
                <a:latin typeface="Lora"/>
                <a:ea typeface="Lora"/>
                <a:cs typeface="Lora"/>
                <a:sym typeface="Lora"/>
              </a:rPr>
              <a:t>,…)</a:t>
            </a:r>
            <a:endParaRPr sz="1400" dirty="0">
              <a:solidFill>
                <a:schemeClr val="dk1"/>
              </a:solidFill>
              <a:latin typeface="Lora"/>
              <a:ea typeface="Lora"/>
              <a:cs typeface="Lora"/>
              <a:sym typeface="Lora"/>
            </a:endParaRPr>
          </a:p>
          <a:p>
            <a:pPr algn="ctr">
              <a:spcBef>
                <a:spcPts val="900"/>
              </a:spcBef>
              <a:buSzPts val="1800"/>
            </a:pPr>
            <a:endParaRPr sz="1400" dirty="0">
              <a:solidFill>
                <a:schemeClr val="dk1"/>
              </a:solidFill>
              <a:latin typeface="Lora"/>
              <a:ea typeface="Lora"/>
              <a:cs typeface="Lora"/>
              <a:sym typeface="Lora"/>
            </a:endParaRPr>
          </a:p>
        </p:txBody>
      </p:sp>
      <p:sp>
        <p:nvSpPr>
          <p:cNvPr id="102" name="Google Shape;102;p7"/>
          <p:cNvSpPr txBox="1"/>
          <p:nvPr/>
        </p:nvSpPr>
        <p:spPr>
          <a:xfrm>
            <a:off x="6894258" y="4128326"/>
            <a:ext cx="1831426" cy="930994"/>
          </a:xfrm>
          <a:prstGeom prst="rect">
            <a:avLst/>
          </a:prstGeom>
          <a:noFill/>
          <a:ln>
            <a:noFill/>
          </a:ln>
        </p:spPr>
        <p:txBody>
          <a:bodyPr spcFirstLastPara="1" wrap="square" lIns="68569" tIns="34275" rIns="68569" bIns="34275" anchor="t" anchorCtr="0">
            <a:spAutoFit/>
          </a:bodyPr>
          <a:lstStyle/>
          <a:p>
            <a:pPr>
              <a:buSzPts val="1800"/>
            </a:pPr>
            <a:r>
              <a:rPr lang="en-US" sz="1400" dirty="0" err="1">
                <a:solidFill>
                  <a:schemeClr val="dk1"/>
                </a:solidFill>
                <a:latin typeface="Lora"/>
                <a:ea typeface="Lora"/>
                <a:cs typeface="Lora"/>
                <a:sym typeface="Lora"/>
              </a:rPr>
              <a:t>Cung</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cấp</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thông</a:t>
            </a:r>
            <a:r>
              <a:rPr lang="en-US" sz="1400" dirty="0">
                <a:solidFill>
                  <a:schemeClr val="dk1"/>
                </a:solidFill>
                <a:latin typeface="Lora"/>
                <a:ea typeface="Lora"/>
                <a:cs typeface="Lora"/>
                <a:sym typeface="Lora"/>
              </a:rPr>
              <a:t> tin </a:t>
            </a:r>
            <a:r>
              <a:rPr lang="en-US" sz="1400" dirty="0" err="1">
                <a:solidFill>
                  <a:schemeClr val="dk1"/>
                </a:solidFill>
                <a:latin typeface="Lora"/>
                <a:ea typeface="Lora"/>
                <a:cs typeface="Lora"/>
                <a:sym typeface="Lora"/>
              </a:rPr>
              <a:t>đối</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sánh</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thông</a:t>
            </a:r>
            <a:r>
              <a:rPr lang="en-US" sz="1400" dirty="0">
                <a:solidFill>
                  <a:schemeClr val="dk1"/>
                </a:solidFill>
                <a:latin typeface="Lora"/>
                <a:ea typeface="Lora"/>
                <a:cs typeface="Lora"/>
                <a:sym typeface="Lora"/>
              </a:rPr>
              <a:t> qua </a:t>
            </a:r>
            <a:r>
              <a:rPr lang="en-US" sz="1400" dirty="0" err="1">
                <a:solidFill>
                  <a:schemeClr val="dk1"/>
                </a:solidFill>
                <a:latin typeface="Lora"/>
                <a:ea typeface="Lora"/>
                <a:cs typeface="Lora"/>
                <a:sym typeface="Lora"/>
              </a:rPr>
              <a:t>các</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biểu</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đồ</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thống</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kê</a:t>
            </a:r>
            <a:r>
              <a:rPr lang="en-US" sz="1400" dirty="0">
                <a:solidFill>
                  <a:schemeClr val="dk1"/>
                </a:solidFill>
                <a:latin typeface="Lora"/>
                <a:ea typeface="Lora"/>
                <a:cs typeface="Lora"/>
                <a:sym typeface="Lora"/>
              </a:rPr>
              <a:t> </a:t>
            </a:r>
            <a:endParaRPr sz="1400" dirty="0">
              <a:solidFill>
                <a:schemeClr val="dk1"/>
              </a:solidFill>
              <a:latin typeface="Lora"/>
              <a:ea typeface="Lora"/>
              <a:cs typeface="Lora"/>
              <a:sym typeface="Lora"/>
            </a:endParaRPr>
          </a:p>
        </p:txBody>
      </p:sp>
      <p:pic>
        <p:nvPicPr>
          <p:cNvPr id="103" name="Google Shape;103;p7"/>
          <p:cNvPicPr preferRelativeResize="0"/>
          <p:nvPr/>
        </p:nvPicPr>
        <p:blipFill>
          <a:blip r:embed="rId3">
            <a:alphaModFix/>
          </a:blip>
          <a:stretch>
            <a:fillRect/>
          </a:stretch>
        </p:blipFill>
        <p:spPr>
          <a:xfrm>
            <a:off x="4085947" y="2843294"/>
            <a:ext cx="851213" cy="1134951"/>
          </a:xfrm>
          <a:prstGeom prst="rect">
            <a:avLst/>
          </a:prstGeom>
          <a:noFill/>
          <a:ln>
            <a:noFill/>
          </a:ln>
        </p:spPr>
      </p:pic>
      <p:pic>
        <p:nvPicPr>
          <p:cNvPr id="104" name="Google Shape;104;p7"/>
          <p:cNvPicPr preferRelativeResize="0"/>
          <p:nvPr/>
        </p:nvPicPr>
        <p:blipFill>
          <a:blip r:embed="rId4">
            <a:alphaModFix/>
          </a:blip>
          <a:stretch>
            <a:fillRect/>
          </a:stretch>
        </p:blipFill>
        <p:spPr>
          <a:xfrm>
            <a:off x="1125570" y="2714725"/>
            <a:ext cx="914888" cy="1219851"/>
          </a:xfrm>
          <a:prstGeom prst="rect">
            <a:avLst/>
          </a:prstGeom>
          <a:noFill/>
          <a:ln>
            <a:noFill/>
          </a:ln>
        </p:spPr>
      </p:pic>
      <p:pic>
        <p:nvPicPr>
          <p:cNvPr id="105" name="Google Shape;105;p7"/>
          <p:cNvPicPr preferRelativeResize="0"/>
          <p:nvPr/>
        </p:nvPicPr>
        <p:blipFill>
          <a:blip r:embed="rId5">
            <a:alphaModFix/>
          </a:blip>
          <a:stretch>
            <a:fillRect/>
          </a:stretch>
        </p:blipFill>
        <p:spPr>
          <a:xfrm>
            <a:off x="7326308" y="2831163"/>
            <a:ext cx="740231" cy="986975"/>
          </a:xfrm>
          <a:prstGeom prst="rect">
            <a:avLst/>
          </a:prstGeom>
          <a:noFill/>
          <a:ln>
            <a:noFill/>
          </a:ln>
        </p:spPr>
      </p:pic>
      <p:sp>
        <p:nvSpPr>
          <p:cNvPr id="2" name="Oval 1"/>
          <p:cNvSpPr/>
          <p:nvPr/>
        </p:nvSpPr>
        <p:spPr>
          <a:xfrm>
            <a:off x="591045" y="945096"/>
            <a:ext cx="8370930" cy="13681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indent="-171450">
              <a:lnSpc>
                <a:spcPct val="115000"/>
              </a:lnSpc>
              <a:spcBef>
                <a:spcPts val="900"/>
              </a:spcBef>
              <a:buClr>
                <a:schemeClr val="dk1"/>
              </a:buClr>
              <a:buSzPts val="1100"/>
            </a:pPr>
            <a:endParaRPr lang="en-US" sz="2100" b="1" dirty="0">
              <a:solidFill>
                <a:srgbClr val="FF0000"/>
              </a:solidFill>
              <a:latin typeface="Lora"/>
              <a:ea typeface="Lora"/>
              <a:cs typeface="Lora"/>
              <a:sym typeface="Lora"/>
            </a:endParaRPr>
          </a:p>
          <a:p>
            <a:pPr indent="-171450">
              <a:lnSpc>
                <a:spcPct val="115000"/>
              </a:lnSpc>
              <a:spcBef>
                <a:spcPts val="900"/>
              </a:spcBef>
              <a:buClr>
                <a:schemeClr val="dk1"/>
              </a:buClr>
              <a:buSzPts val="1100"/>
            </a:pPr>
            <a:r>
              <a:rPr lang="vi-VN" sz="2100" b="1" dirty="0">
                <a:solidFill>
                  <a:srgbClr val="FF0000"/>
                </a:solidFill>
                <a:latin typeface="Lora"/>
                <a:ea typeface="Lora"/>
                <a:cs typeface="Lora"/>
                <a:sym typeface="Lora"/>
              </a:rPr>
              <a:t>Xây dựng hệ thống thông tin ghi nhật ký dinh dưỡng và các hoạt động thể lực</a:t>
            </a:r>
          </a:p>
          <a:p>
            <a:pPr algn="ctr">
              <a:spcBef>
                <a:spcPts val="900"/>
              </a:spcBef>
              <a:buSzPts val="1800"/>
            </a:pPr>
            <a:endParaRPr lang="vi-VN" sz="2100" b="1" dirty="0">
              <a:solidFill>
                <a:srgbClr val="FF0000"/>
              </a:solidFill>
              <a:latin typeface="Lora"/>
              <a:ea typeface="Lora"/>
              <a:cs typeface="Lora"/>
              <a:sym typeface="Lor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500"/>
                                        <p:tgtEl>
                                          <p:spTgt spid="10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2"/>
                                        </p:tgtEl>
                                        <p:attrNameLst>
                                          <p:attrName>style.visibility</p:attrName>
                                        </p:attrNameLst>
                                      </p:cBhvr>
                                      <p:to>
                                        <p:strVal val="visible"/>
                                      </p:to>
                                    </p:set>
                                    <p:animEffect transition="in" filter="fade">
                                      <p:cBhvr>
                                        <p:cTn id="13" dur="500"/>
                                        <p:tgtEl>
                                          <p:spTgt spid="102"/>
                                        </p:tgtEl>
                                      </p:cBhvr>
                                    </p:animEffect>
                                  </p:childTnLst>
                                </p:cTn>
                              </p:par>
                              <p:par>
                                <p:cTn id="14" presetID="10" presetClass="entr" presetSubtype="0" fill="hold" nodeType="withEffect">
                                  <p:stCondLst>
                                    <p:cond delay="0"/>
                                  </p:stCondLst>
                                  <p:childTnLst>
                                    <p:set>
                                      <p:cBhvr>
                                        <p:cTn id="15" dur="1" fill="hold">
                                          <p:stCondLst>
                                            <p:cond delay="0"/>
                                          </p:stCondLst>
                                        </p:cTn>
                                        <p:tgtEl>
                                          <p:spTgt spid="104"/>
                                        </p:tgtEl>
                                        <p:attrNameLst>
                                          <p:attrName>style.visibility</p:attrName>
                                        </p:attrNameLst>
                                      </p:cBhvr>
                                      <p:to>
                                        <p:strVal val="visible"/>
                                      </p:to>
                                    </p:set>
                                    <p:animEffect transition="in" filter="fade">
                                      <p:cBhvr>
                                        <p:cTn id="16" dur="500"/>
                                        <p:tgtEl>
                                          <p:spTgt spid="104"/>
                                        </p:tgtEl>
                                      </p:cBhvr>
                                    </p:animEffect>
                                  </p:childTnLst>
                                </p:cTn>
                              </p:par>
                              <p:par>
                                <p:cTn id="17" presetID="10" presetClass="entr" presetSubtype="0" fill="hold" nodeType="withEffect">
                                  <p:stCondLst>
                                    <p:cond delay="0"/>
                                  </p:stCondLst>
                                  <p:childTnLst>
                                    <p:set>
                                      <p:cBhvr>
                                        <p:cTn id="18" dur="1" fill="hold">
                                          <p:stCondLst>
                                            <p:cond delay="0"/>
                                          </p:stCondLst>
                                        </p:cTn>
                                        <p:tgtEl>
                                          <p:spTgt spid="103"/>
                                        </p:tgtEl>
                                        <p:attrNameLst>
                                          <p:attrName>style.visibility</p:attrName>
                                        </p:attrNameLst>
                                      </p:cBhvr>
                                      <p:to>
                                        <p:strVal val="visible"/>
                                      </p:to>
                                    </p:set>
                                    <p:animEffect transition="in" filter="fade">
                                      <p:cBhvr>
                                        <p:cTn id="19" dur="500"/>
                                        <p:tgtEl>
                                          <p:spTgt spid="103"/>
                                        </p:tgtEl>
                                      </p:cBhvr>
                                    </p:animEffect>
                                  </p:childTnLst>
                                </p:cTn>
                              </p:par>
                              <p:par>
                                <p:cTn id="20" presetID="10" presetClass="entr" presetSubtype="0" fill="hold" nodeType="with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fade">
                                      <p:cBhvr>
                                        <p:cTn id="22"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2"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202"/>
        <p:cNvGrpSpPr/>
        <p:nvPr/>
      </p:nvGrpSpPr>
      <p:grpSpPr>
        <a:xfrm>
          <a:off x="0" y="0"/>
          <a:ext cx="0" cy="0"/>
          <a:chOff x="0" y="0"/>
          <a:chExt cx="0" cy="0"/>
        </a:xfrm>
      </p:grpSpPr>
      <p:sp>
        <p:nvSpPr>
          <p:cNvPr id="203" name="Google Shape;203;ge2ca93f640_0_0"/>
          <p:cNvSpPr txBox="1">
            <a:spLocks noGrp="1"/>
          </p:cNvSpPr>
          <p:nvPr>
            <p:ph type="sldNum" idx="12"/>
          </p:nvPr>
        </p:nvSpPr>
        <p:spPr>
          <a:xfrm>
            <a:off x="6867383" y="6492875"/>
            <a:ext cx="2057400" cy="365100"/>
          </a:xfrm>
          <a:prstGeom prst="rect">
            <a:avLst/>
          </a:prstGeom>
          <a:noFill/>
          <a:ln>
            <a:noFill/>
          </a:ln>
        </p:spPr>
        <p:txBody>
          <a:bodyPr spcFirstLastPara="1" wrap="square" lIns="68569" tIns="34275" rIns="68569" bIns="34275" anchor="t" anchorCtr="0">
            <a:noAutofit/>
          </a:bodyPr>
          <a:lstStyle/>
          <a:p>
            <a:fld id="{00000000-1234-1234-1234-123412341234}" type="slidenum">
              <a:rPr lang="en-US"/>
              <a:pPr/>
              <a:t>32</a:t>
            </a:fld>
            <a:endParaRPr/>
          </a:p>
        </p:txBody>
      </p:sp>
      <p:sp>
        <p:nvSpPr>
          <p:cNvPr id="204" name="Google Shape;204;ge2ca93f640_0_0"/>
          <p:cNvSpPr txBox="1">
            <a:spLocks noGrp="1"/>
          </p:cNvSpPr>
          <p:nvPr>
            <p:ph type="title"/>
          </p:nvPr>
        </p:nvSpPr>
        <p:spPr>
          <a:xfrm>
            <a:off x="254052" y="112543"/>
            <a:ext cx="8635950" cy="436200"/>
          </a:xfrm>
          <a:prstGeom prst="rect">
            <a:avLst/>
          </a:prstGeom>
          <a:noFill/>
          <a:ln>
            <a:noFill/>
          </a:ln>
        </p:spPr>
        <p:txBody>
          <a:bodyPr spcFirstLastPara="1" wrap="square" lIns="68569" tIns="34275" rIns="68569" bIns="34275" anchor="t" anchorCtr="0">
            <a:noAutofit/>
          </a:bodyPr>
          <a:lstStyle/>
          <a:p>
            <a:r>
              <a:rPr lang="en-US">
                <a:latin typeface="Lora"/>
                <a:ea typeface="Lora"/>
                <a:cs typeface="Lora"/>
                <a:sym typeface="Lora"/>
              </a:rPr>
              <a:t>Kết quả cài đặt phần mềm(Trang Admin)</a:t>
            </a:r>
            <a:endParaRPr>
              <a:latin typeface="Lora"/>
              <a:ea typeface="Lora"/>
              <a:cs typeface="Lora"/>
              <a:sym typeface="Lora"/>
            </a:endParaRPr>
          </a:p>
        </p:txBody>
      </p:sp>
      <p:pic>
        <p:nvPicPr>
          <p:cNvPr id="205" name="Google Shape;205;ge2ca93f640_0_0"/>
          <p:cNvPicPr preferRelativeResize="0"/>
          <p:nvPr/>
        </p:nvPicPr>
        <p:blipFill>
          <a:blip r:embed="rId3">
            <a:alphaModFix/>
          </a:blip>
          <a:stretch>
            <a:fillRect/>
          </a:stretch>
        </p:blipFill>
        <p:spPr>
          <a:xfrm>
            <a:off x="144675" y="890149"/>
            <a:ext cx="8287924" cy="5211851"/>
          </a:xfrm>
          <a:prstGeom prst="rect">
            <a:avLst/>
          </a:prstGeom>
          <a:noFill/>
          <a:ln>
            <a:noFill/>
          </a:ln>
        </p:spPr>
      </p:pic>
      <p:pic>
        <p:nvPicPr>
          <p:cNvPr id="206" name="Google Shape;206;ge2ca93f640_0_0"/>
          <p:cNvPicPr preferRelativeResize="0"/>
          <p:nvPr/>
        </p:nvPicPr>
        <p:blipFill>
          <a:blip r:embed="rId4">
            <a:alphaModFix/>
          </a:blip>
          <a:stretch>
            <a:fillRect/>
          </a:stretch>
        </p:blipFill>
        <p:spPr>
          <a:xfrm>
            <a:off x="1359000" y="1158901"/>
            <a:ext cx="7440338" cy="4214100"/>
          </a:xfrm>
          <a:prstGeom prst="rect">
            <a:avLst/>
          </a:prstGeom>
          <a:noFill/>
          <a:ln>
            <a:noFill/>
          </a:ln>
        </p:spPr>
      </p:pic>
      <p:pic>
        <p:nvPicPr>
          <p:cNvPr id="207" name="Google Shape;207;ge2ca93f640_0_0"/>
          <p:cNvPicPr preferRelativeResize="0"/>
          <p:nvPr/>
        </p:nvPicPr>
        <p:blipFill>
          <a:blip r:embed="rId5">
            <a:alphaModFix/>
          </a:blip>
          <a:stretch>
            <a:fillRect/>
          </a:stretch>
        </p:blipFill>
        <p:spPr>
          <a:xfrm>
            <a:off x="1013588" y="1642645"/>
            <a:ext cx="7911188" cy="445935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
                                        </p:tgtEl>
                                        <p:attrNameLst>
                                          <p:attrName>style.visibility</p:attrName>
                                        </p:attrNameLst>
                                      </p:cBhvr>
                                      <p:to>
                                        <p:strVal val="visible"/>
                                      </p:to>
                                    </p:set>
                                    <p:animEffect transition="in" filter="fade">
                                      <p:cBhvr>
                                        <p:cTn id="7" dur="1000"/>
                                        <p:tgtEl>
                                          <p:spTgt spid="205"/>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xit" presetSubtype="32" fill="hold" nodeType="clickEffect">
                                  <p:stCondLst>
                                    <p:cond delay="0"/>
                                  </p:stCondLst>
                                  <p:childTnLst>
                                    <p:anim calcmode="lin" valueType="num">
                                      <p:cBhvr additive="base">
                                        <p:cTn id="11" dur="1000"/>
                                        <p:tgtEl>
                                          <p:spTgt spid="205"/>
                                        </p:tgtEl>
                                        <p:attrNameLst>
                                          <p:attrName>ppt_w</p:attrName>
                                        </p:attrNameLst>
                                      </p:cBhvr>
                                      <p:tavLst>
                                        <p:tav tm="0">
                                          <p:val>
                                            <p:strVal val="#ppt_w"/>
                                          </p:val>
                                        </p:tav>
                                        <p:tav tm="100000">
                                          <p:val>
                                            <p:strVal val="0"/>
                                          </p:val>
                                        </p:tav>
                                      </p:tavLst>
                                    </p:anim>
                                    <p:anim calcmode="lin" valueType="num">
                                      <p:cBhvr additive="base">
                                        <p:cTn id="12" dur="1000"/>
                                        <p:tgtEl>
                                          <p:spTgt spid="205"/>
                                        </p:tgtEl>
                                        <p:attrNameLst>
                                          <p:attrName>ppt_h</p:attrName>
                                        </p:attrNameLst>
                                      </p:cBhvr>
                                      <p:tavLst>
                                        <p:tav tm="0">
                                          <p:val>
                                            <p:strVal val="#ppt_h"/>
                                          </p:val>
                                        </p:tav>
                                        <p:tav tm="100000">
                                          <p:val>
                                            <p:strVal val="0"/>
                                          </p:val>
                                        </p:tav>
                                      </p:tavLst>
                                    </p:anim>
                                    <p:set>
                                      <p:cBhvr>
                                        <p:cTn id="13" dur="1" fill="hold">
                                          <p:stCondLst>
                                            <p:cond delay="1000"/>
                                          </p:stCondLst>
                                        </p:cTn>
                                        <p:tgtEl>
                                          <p:spTgt spid="205"/>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206"/>
                                        </p:tgtEl>
                                        <p:attrNameLst>
                                          <p:attrName>style.visibility</p:attrName>
                                        </p:attrNameLst>
                                      </p:cBhvr>
                                      <p:to>
                                        <p:strVal val="visible"/>
                                      </p:to>
                                    </p:set>
                                    <p:animEffect transition="in" filter="fade">
                                      <p:cBhvr>
                                        <p:cTn id="16" dur="1000"/>
                                        <p:tgtEl>
                                          <p:spTgt spid="206"/>
                                        </p:tgtEl>
                                      </p:cBhvr>
                                    </p:animEffect>
                                  </p:childTnLst>
                                </p:cTn>
                              </p:par>
                            </p:childTnLst>
                          </p:cTn>
                        </p:par>
                      </p:childTnLst>
                    </p:cTn>
                  </p:par>
                  <p:par>
                    <p:cTn id="17" fill="hold">
                      <p:stCondLst>
                        <p:cond delay="indefinite"/>
                      </p:stCondLst>
                      <p:childTnLst>
                        <p:par>
                          <p:cTn id="18" fill="hold">
                            <p:stCondLst>
                              <p:cond delay="0"/>
                            </p:stCondLst>
                            <p:childTnLst>
                              <p:par>
                                <p:cTn id="19" presetID="23" presetClass="exit" presetSubtype="32" fill="hold" nodeType="clickEffect">
                                  <p:stCondLst>
                                    <p:cond delay="0"/>
                                  </p:stCondLst>
                                  <p:childTnLst>
                                    <p:anim calcmode="lin" valueType="num">
                                      <p:cBhvr additive="base">
                                        <p:cTn id="20" dur="1000"/>
                                        <p:tgtEl>
                                          <p:spTgt spid="206"/>
                                        </p:tgtEl>
                                        <p:attrNameLst>
                                          <p:attrName>ppt_w</p:attrName>
                                        </p:attrNameLst>
                                      </p:cBhvr>
                                      <p:tavLst>
                                        <p:tav tm="0">
                                          <p:val>
                                            <p:strVal val="#ppt_w"/>
                                          </p:val>
                                        </p:tav>
                                        <p:tav tm="100000">
                                          <p:val>
                                            <p:strVal val="0"/>
                                          </p:val>
                                        </p:tav>
                                      </p:tavLst>
                                    </p:anim>
                                    <p:anim calcmode="lin" valueType="num">
                                      <p:cBhvr additive="base">
                                        <p:cTn id="21" dur="1000"/>
                                        <p:tgtEl>
                                          <p:spTgt spid="206"/>
                                        </p:tgtEl>
                                        <p:attrNameLst>
                                          <p:attrName>ppt_h</p:attrName>
                                        </p:attrNameLst>
                                      </p:cBhvr>
                                      <p:tavLst>
                                        <p:tav tm="0">
                                          <p:val>
                                            <p:strVal val="#ppt_h"/>
                                          </p:val>
                                        </p:tav>
                                        <p:tav tm="100000">
                                          <p:val>
                                            <p:strVal val="0"/>
                                          </p:val>
                                        </p:tav>
                                      </p:tavLst>
                                    </p:anim>
                                    <p:set>
                                      <p:cBhvr>
                                        <p:cTn id="22" dur="1" fill="hold">
                                          <p:stCondLst>
                                            <p:cond delay="1000"/>
                                          </p:stCondLst>
                                        </p:cTn>
                                        <p:tgtEl>
                                          <p:spTgt spid="206"/>
                                        </p:tgtEl>
                                        <p:attrNameLst>
                                          <p:attrName>style.visibility</p:attrName>
                                        </p:attrNameLst>
                                      </p:cBhvr>
                                      <p:to>
                                        <p:strVal val="hidden"/>
                                      </p:to>
                                    </p:se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207"/>
                                        </p:tgtEl>
                                        <p:attrNameLst>
                                          <p:attrName>style.visibility</p:attrName>
                                        </p:attrNameLst>
                                      </p:cBhvr>
                                      <p:to>
                                        <p:strVal val="visible"/>
                                      </p:to>
                                    </p:set>
                                    <p:animEffect transition="in" filter="fade">
                                      <p:cBhvr>
                                        <p:cTn id="26" dur="10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7"/>
          <p:cNvSpPr txBox="1">
            <a:spLocks noGrp="1"/>
          </p:cNvSpPr>
          <p:nvPr>
            <p:ph type="title"/>
          </p:nvPr>
        </p:nvSpPr>
        <p:spPr>
          <a:xfrm>
            <a:off x="254052" y="184589"/>
            <a:ext cx="8635896" cy="436099"/>
          </a:xfrm>
          <a:prstGeom prst="rect">
            <a:avLst/>
          </a:prstGeom>
          <a:noFill/>
          <a:ln>
            <a:noFill/>
          </a:ln>
        </p:spPr>
        <p:txBody>
          <a:bodyPr spcFirstLastPara="1" wrap="square" lIns="68569" tIns="34275" rIns="68569" bIns="34275" anchor="t" anchorCtr="0">
            <a:noAutofit/>
          </a:bodyPr>
          <a:lstStyle/>
          <a:p>
            <a:r>
              <a:rPr lang="en-US" sz="2400" dirty="0" err="1">
                <a:latin typeface="Lora"/>
                <a:ea typeface="Lora"/>
                <a:cs typeface="Lora"/>
                <a:sym typeface="Lora"/>
              </a:rPr>
              <a:t>Mục</a:t>
            </a:r>
            <a:r>
              <a:rPr lang="en-US" sz="2400" dirty="0">
                <a:latin typeface="Lora"/>
                <a:ea typeface="Lora"/>
                <a:cs typeface="Lora"/>
                <a:sym typeface="Lora"/>
              </a:rPr>
              <a:t> </a:t>
            </a:r>
            <a:r>
              <a:rPr lang="en-US" sz="2400" dirty="0" err="1">
                <a:latin typeface="Lora"/>
                <a:ea typeface="Lora"/>
                <a:cs typeface="Lora"/>
                <a:sym typeface="Lora"/>
              </a:rPr>
              <a:t>tiêu</a:t>
            </a:r>
            <a:endParaRPr sz="2400" dirty="0">
              <a:latin typeface="Lora"/>
              <a:ea typeface="Lora"/>
              <a:cs typeface="Lora"/>
              <a:sym typeface="Lora"/>
            </a:endParaRPr>
          </a:p>
        </p:txBody>
      </p:sp>
      <p:sp>
        <p:nvSpPr>
          <p:cNvPr id="99" name="Google Shape;99;p7"/>
          <p:cNvSpPr txBox="1">
            <a:spLocks noGrp="1"/>
          </p:cNvSpPr>
          <p:nvPr>
            <p:ph type="sldNum" idx="12"/>
          </p:nvPr>
        </p:nvSpPr>
        <p:spPr>
          <a:xfrm>
            <a:off x="6867383" y="6492876"/>
            <a:ext cx="2057400" cy="365125"/>
          </a:xfrm>
          <a:prstGeom prst="rect">
            <a:avLst/>
          </a:prstGeom>
          <a:noFill/>
          <a:ln>
            <a:noFill/>
          </a:ln>
        </p:spPr>
        <p:txBody>
          <a:bodyPr spcFirstLastPara="1" wrap="square" lIns="68569" tIns="34275" rIns="68569" bIns="34275" anchor="t" anchorCtr="0">
            <a:noAutofit/>
          </a:bodyPr>
          <a:lstStyle/>
          <a:p>
            <a:fld id="{00000000-1234-1234-1234-123412341234}" type="slidenum">
              <a:rPr lang="en-US"/>
              <a:pPr/>
              <a:t>4</a:t>
            </a:fld>
            <a:endParaRPr/>
          </a:p>
        </p:txBody>
      </p:sp>
      <p:sp>
        <p:nvSpPr>
          <p:cNvPr id="100" name="Google Shape;100;p7"/>
          <p:cNvSpPr txBox="1"/>
          <p:nvPr/>
        </p:nvSpPr>
        <p:spPr>
          <a:xfrm>
            <a:off x="359532" y="3725535"/>
            <a:ext cx="1674186" cy="2034373"/>
          </a:xfrm>
          <a:prstGeom prst="rect">
            <a:avLst/>
          </a:prstGeom>
          <a:noFill/>
          <a:ln>
            <a:noFill/>
          </a:ln>
        </p:spPr>
        <p:txBody>
          <a:bodyPr spcFirstLastPara="1" wrap="square" lIns="68569" tIns="34275" rIns="68569" bIns="34275" anchor="t" anchorCtr="0">
            <a:spAutoFit/>
          </a:bodyPr>
          <a:lstStyle/>
          <a:p>
            <a:pPr indent="-171450">
              <a:lnSpc>
                <a:spcPct val="115000"/>
              </a:lnSpc>
              <a:spcBef>
                <a:spcPts val="900"/>
              </a:spcBef>
              <a:buClr>
                <a:schemeClr val="dk1"/>
              </a:buClr>
              <a:buSzPts val="1100"/>
            </a:pPr>
            <a:r>
              <a:rPr lang="vi-VN" sz="1400" dirty="0">
                <a:solidFill>
                  <a:schemeClr val="dk1"/>
                </a:solidFill>
                <a:latin typeface="Lora"/>
                <a:ea typeface="Lora"/>
                <a:cs typeface="Lora"/>
              </a:rPr>
              <a:t>Thực hiện quy trình quản lý khám bệnh cho bệnh nhân từ lúc nhập viện cho đến khi xuất viện. </a:t>
            </a:r>
          </a:p>
          <a:p>
            <a:pPr indent="-171450">
              <a:lnSpc>
                <a:spcPct val="115000"/>
              </a:lnSpc>
              <a:spcBef>
                <a:spcPts val="900"/>
              </a:spcBef>
              <a:buClr>
                <a:schemeClr val="dk1"/>
              </a:buClr>
              <a:buSzPts val="1100"/>
            </a:pPr>
            <a:endParaRPr sz="1400" dirty="0">
              <a:solidFill>
                <a:schemeClr val="dk1"/>
              </a:solidFill>
              <a:latin typeface="Lora"/>
              <a:ea typeface="Lora"/>
              <a:cs typeface="Lora"/>
              <a:sym typeface="Lora"/>
            </a:endParaRPr>
          </a:p>
        </p:txBody>
      </p:sp>
      <p:sp>
        <p:nvSpPr>
          <p:cNvPr id="101" name="Google Shape;101;p7"/>
          <p:cNvSpPr txBox="1"/>
          <p:nvPr/>
        </p:nvSpPr>
        <p:spPr>
          <a:xfrm>
            <a:off x="2136815" y="3733306"/>
            <a:ext cx="1674186" cy="2117472"/>
          </a:xfrm>
          <a:prstGeom prst="rect">
            <a:avLst/>
          </a:prstGeom>
          <a:noFill/>
          <a:ln>
            <a:noFill/>
          </a:ln>
        </p:spPr>
        <p:txBody>
          <a:bodyPr spcFirstLastPara="1" wrap="square" lIns="68569" tIns="34275" rIns="68569" bIns="34275" anchor="t" anchorCtr="0">
            <a:spAutoFit/>
          </a:bodyPr>
          <a:lstStyle/>
          <a:p>
            <a:pPr indent="-171450">
              <a:lnSpc>
                <a:spcPct val="115000"/>
              </a:lnSpc>
              <a:spcBef>
                <a:spcPts val="900"/>
              </a:spcBef>
              <a:buClr>
                <a:schemeClr val="dk1"/>
              </a:buClr>
              <a:buSzPts val="1100"/>
            </a:pPr>
            <a:r>
              <a:rPr lang="vi-VN" sz="1400" dirty="0">
                <a:solidFill>
                  <a:schemeClr val="dk1"/>
                </a:solidFill>
                <a:latin typeface="Lora"/>
                <a:ea typeface="Lora"/>
                <a:cs typeface="Lora"/>
              </a:rPr>
              <a:t>Kê đơn thuốc, quản lý thuốc, quản lý giấy khám bệnh và thẻ bảo hiểm y tế. </a:t>
            </a:r>
          </a:p>
          <a:p>
            <a:pPr indent="-171450">
              <a:lnSpc>
                <a:spcPct val="115000"/>
              </a:lnSpc>
              <a:spcBef>
                <a:spcPts val="900"/>
              </a:spcBef>
              <a:buClr>
                <a:schemeClr val="dk1"/>
              </a:buClr>
              <a:buSzPts val="1100"/>
            </a:pPr>
            <a:endParaRPr sz="1400" dirty="0">
              <a:solidFill>
                <a:schemeClr val="dk1"/>
              </a:solidFill>
              <a:latin typeface="Lora"/>
              <a:ea typeface="Lora"/>
              <a:cs typeface="Lora"/>
              <a:sym typeface="Lora"/>
            </a:endParaRPr>
          </a:p>
          <a:p>
            <a:pPr algn="ctr">
              <a:spcBef>
                <a:spcPts val="900"/>
              </a:spcBef>
              <a:buSzPts val="1800"/>
            </a:pPr>
            <a:endParaRPr sz="1400" dirty="0">
              <a:solidFill>
                <a:schemeClr val="dk1"/>
              </a:solidFill>
              <a:latin typeface="Lora"/>
              <a:ea typeface="Lora"/>
              <a:cs typeface="Lora"/>
              <a:sym typeface="Lora"/>
            </a:endParaRPr>
          </a:p>
        </p:txBody>
      </p:sp>
      <p:sp>
        <p:nvSpPr>
          <p:cNvPr id="102" name="Google Shape;102;p7"/>
          <p:cNvSpPr txBox="1"/>
          <p:nvPr/>
        </p:nvSpPr>
        <p:spPr>
          <a:xfrm>
            <a:off x="3964710" y="3861048"/>
            <a:ext cx="1831426" cy="1146437"/>
          </a:xfrm>
          <a:prstGeom prst="rect">
            <a:avLst/>
          </a:prstGeom>
          <a:noFill/>
          <a:ln>
            <a:noFill/>
          </a:ln>
        </p:spPr>
        <p:txBody>
          <a:bodyPr spcFirstLastPara="1" wrap="square" lIns="68569" tIns="34275" rIns="68569" bIns="34275" anchor="t" anchorCtr="0">
            <a:spAutoFit/>
          </a:bodyPr>
          <a:lstStyle/>
          <a:p>
            <a:pPr>
              <a:buSzPts val="1800"/>
            </a:pPr>
            <a:r>
              <a:rPr lang="vi-VN" sz="1400" dirty="0">
                <a:solidFill>
                  <a:schemeClr val="dk1"/>
                </a:solidFill>
                <a:latin typeface="Lora"/>
                <a:ea typeface="Lora"/>
                <a:cs typeface="Lora"/>
              </a:rPr>
              <a:t>Đáp ứng đầy đủ các chức năng của một website quản lý trực tuyến. </a:t>
            </a:r>
          </a:p>
          <a:p>
            <a:pPr>
              <a:buSzPts val="1800"/>
            </a:pPr>
            <a:endParaRPr sz="1400" dirty="0">
              <a:solidFill>
                <a:schemeClr val="dk1"/>
              </a:solidFill>
              <a:latin typeface="Lora"/>
              <a:ea typeface="Lora"/>
              <a:cs typeface="Lora"/>
              <a:sym typeface="Lora"/>
            </a:endParaRPr>
          </a:p>
        </p:txBody>
      </p:sp>
      <p:pic>
        <p:nvPicPr>
          <p:cNvPr id="103" name="Google Shape;103;p7"/>
          <p:cNvPicPr preferRelativeResize="0"/>
          <p:nvPr/>
        </p:nvPicPr>
        <p:blipFill>
          <a:blip r:embed="rId3">
            <a:alphaModFix/>
          </a:blip>
          <a:stretch>
            <a:fillRect/>
          </a:stretch>
        </p:blipFill>
        <p:spPr>
          <a:xfrm>
            <a:off x="591045" y="2904349"/>
            <a:ext cx="648072" cy="821185"/>
          </a:xfrm>
          <a:prstGeom prst="rect">
            <a:avLst/>
          </a:prstGeom>
          <a:noFill/>
          <a:ln>
            <a:noFill/>
          </a:ln>
        </p:spPr>
      </p:pic>
      <p:pic>
        <p:nvPicPr>
          <p:cNvPr id="104" name="Google Shape;104;p7"/>
          <p:cNvPicPr preferRelativeResize="0"/>
          <p:nvPr/>
        </p:nvPicPr>
        <p:blipFill>
          <a:blip r:embed="rId4">
            <a:alphaModFix/>
          </a:blip>
          <a:stretch>
            <a:fillRect/>
          </a:stretch>
        </p:blipFill>
        <p:spPr>
          <a:xfrm>
            <a:off x="2434725" y="2852936"/>
            <a:ext cx="697115" cy="1008112"/>
          </a:xfrm>
          <a:prstGeom prst="rect">
            <a:avLst/>
          </a:prstGeom>
          <a:noFill/>
          <a:ln>
            <a:noFill/>
          </a:ln>
        </p:spPr>
      </p:pic>
      <p:pic>
        <p:nvPicPr>
          <p:cNvPr id="105" name="Google Shape;105;p7"/>
          <p:cNvPicPr preferRelativeResize="0"/>
          <p:nvPr/>
        </p:nvPicPr>
        <p:blipFill>
          <a:blip r:embed="rId5">
            <a:alphaModFix/>
          </a:blip>
          <a:stretch>
            <a:fillRect/>
          </a:stretch>
        </p:blipFill>
        <p:spPr>
          <a:xfrm>
            <a:off x="4427984" y="2852936"/>
            <a:ext cx="574625" cy="821185"/>
          </a:xfrm>
          <a:prstGeom prst="rect">
            <a:avLst/>
          </a:prstGeom>
          <a:noFill/>
          <a:ln>
            <a:noFill/>
          </a:ln>
        </p:spPr>
      </p:pic>
      <p:sp>
        <p:nvSpPr>
          <p:cNvPr id="2" name="Oval 1"/>
          <p:cNvSpPr/>
          <p:nvPr/>
        </p:nvSpPr>
        <p:spPr>
          <a:xfrm>
            <a:off x="591045" y="945096"/>
            <a:ext cx="8370930" cy="13681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b"/>
          <a:lstStyle/>
          <a:p>
            <a:pPr indent="-171450">
              <a:lnSpc>
                <a:spcPct val="115000"/>
              </a:lnSpc>
              <a:spcBef>
                <a:spcPts val="900"/>
              </a:spcBef>
              <a:buClr>
                <a:schemeClr val="dk1"/>
              </a:buClr>
              <a:buSzPts val="1100"/>
            </a:pPr>
            <a:endParaRPr lang="en-US" sz="2100" b="1" dirty="0">
              <a:solidFill>
                <a:srgbClr val="FF0000"/>
              </a:solidFill>
              <a:latin typeface="Lora"/>
              <a:ea typeface="Lora"/>
              <a:cs typeface="Lora"/>
              <a:sym typeface="Lora"/>
            </a:endParaRPr>
          </a:p>
          <a:p>
            <a:pPr indent="-171450" algn="ctr">
              <a:lnSpc>
                <a:spcPct val="115000"/>
              </a:lnSpc>
              <a:spcBef>
                <a:spcPts val="900"/>
              </a:spcBef>
              <a:buClr>
                <a:schemeClr val="dk1"/>
              </a:buClr>
              <a:buSzPts val="1100"/>
            </a:pPr>
            <a:r>
              <a:rPr lang="vi-VN" sz="2400" b="1" dirty="0">
                <a:solidFill>
                  <a:srgbClr val="FF0000"/>
                </a:solidFill>
                <a:latin typeface="Lora"/>
                <a:ea typeface="Lora"/>
                <a:cs typeface="Lora"/>
                <a:sym typeface="Lora"/>
              </a:rPr>
              <a:t>Xây dựng hệ thống quản lý khám chữa bệnh cho bệnh viện </a:t>
            </a:r>
            <a:endParaRPr lang="vi-VN" sz="2100" b="1" dirty="0">
              <a:solidFill>
                <a:srgbClr val="FF0000"/>
              </a:solidFill>
              <a:latin typeface="Lora"/>
              <a:ea typeface="Lora"/>
              <a:cs typeface="Lora"/>
              <a:sym typeface="Lora"/>
            </a:endParaRPr>
          </a:p>
        </p:txBody>
      </p:sp>
      <p:cxnSp>
        <p:nvCxnSpPr>
          <p:cNvPr id="4" name="Straight Connector 3"/>
          <p:cNvCxnSpPr/>
          <p:nvPr/>
        </p:nvCxnSpPr>
        <p:spPr>
          <a:xfrm flipH="1">
            <a:off x="5210242" y="2904349"/>
            <a:ext cx="2494107" cy="2900915"/>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52189" y="4250346"/>
            <a:ext cx="604187" cy="805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6876256" y="5167848"/>
            <a:ext cx="1750008" cy="301173"/>
          </a:xfrm>
          <a:prstGeom prst="rect">
            <a:avLst/>
          </a:prstGeom>
        </p:spPr>
        <p:txBody>
          <a:bodyPr wrap="square" lIns="68580" tIns="34290" rIns="68580" bIns="34290">
            <a:spAutoFit/>
          </a:bodyPr>
          <a:lstStyle/>
          <a:p>
            <a:pPr indent="-171450">
              <a:lnSpc>
                <a:spcPct val="115000"/>
              </a:lnSpc>
              <a:spcBef>
                <a:spcPts val="900"/>
              </a:spcBef>
              <a:buClr>
                <a:schemeClr val="dk1"/>
              </a:buClr>
              <a:buSzPts val="1100"/>
            </a:pPr>
            <a:r>
              <a:rPr lang="en-US" sz="1400" dirty="0">
                <a:solidFill>
                  <a:schemeClr val="dk1"/>
                </a:solidFill>
                <a:latin typeface="Lora"/>
                <a:ea typeface="Lora"/>
                <a:cs typeface="Lora"/>
                <a:sym typeface="Lora"/>
              </a:rPr>
              <a:t>CSDL </a:t>
            </a:r>
            <a:r>
              <a:rPr lang="en-US" sz="1400" dirty="0" err="1">
                <a:solidFill>
                  <a:schemeClr val="dk1"/>
                </a:solidFill>
                <a:latin typeface="Lora"/>
                <a:ea typeface="Lora"/>
                <a:cs typeface="Lora"/>
                <a:sym typeface="Lora"/>
              </a:rPr>
              <a:t>dùng</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chung</a:t>
            </a:r>
            <a:endParaRPr lang="vi-VN" sz="1400" dirty="0">
              <a:solidFill>
                <a:schemeClr val="dk1"/>
              </a:solidFill>
              <a:latin typeface="Lora"/>
              <a:ea typeface="Lora"/>
              <a:cs typeface="Lora"/>
              <a:sym typeface="Lora"/>
            </a:endParaRPr>
          </a:p>
        </p:txBody>
      </p:sp>
    </p:spTree>
    <p:extLst>
      <p:ext uri="{BB962C8B-B14F-4D97-AF65-F5344CB8AC3E}">
        <p14:creationId xmlns:p14="http://schemas.microsoft.com/office/powerpoint/2010/main" val="479573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500"/>
                                        <p:tgtEl>
                                          <p:spTgt spid="10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2"/>
                                        </p:tgtEl>
                                        <p:attrNameLst>
                                          <p:attrName>style.visibility</p:attrName>
                                        </p:attrNameLst>
                                      </p:cBhvr>
                                      <p:to>
                                        <p:strVal val="visible"/>
                                      </p:to>
                                    </p:set>
                                    <p:animEffect transition="in" filter="fade">
                                      <p:cBhvr>
                                        <p:cTn id="13" dur="500"/>
                                        <p:tgtEl>
                                          <p:spTgt spid="102"/>
                                        </p:tgtEl>
                                      </p:cBhvr>
                                    </p:animEffect>
                                  </p:childTnLst>
                                </p:cTn>
                              </p:par>
                              <p:par>
                                <p:cTn id="14" presetID="10" presetClass="entr" presetSubtype="0" fill="hold" nodeType="withEffect">
                                  <p:stCondLst>
                                    <p:cond delay="0"/>
                                  </p:stCondLst>
                                  <p:childTnLst>
                                    <p:set>
                                      <p:cBhvr>
                                        <p:cTn id="15" dur="1" fill="hold">
                                          <p:stCondLst>
                                            <p:cond delay="0"/>
                                          </p:stCondLst>
                                        </p:cTn>
                                        <p:tgtEl>
                                          <p:spTgt spid="104"/>
                                        </p:tgtEl>
                                        <p:attrNameLst>
                                          <p:attrName>style.visibility</p:attrName>
                                        </p:attrNameLst>
                                      </p:cBhvr>
                                      <p:to>
                                        <p:strVal val="visible"/>
                                      </p:to>
                                    </p:set>
                                    <p:animEffect transition="in" filter="fade">
                                      <p:cBhvr>
                                        <p:cTn id="16" dur="500"/>
                                        <p:tgtEl>
                                          <p:spTgt spid="104"/>
                                        </p:tgtEl>
                                      </p:cBhvr>
                                    </p:animEffect>
                                  </p:childTnLst>
                                </p:cTn>
                              </p:par>
                              <p:par>
                                <p:cTn id="17" presetID="10" presetClass="entr" presetSubtype="0" fill="hold" nodeType="withEffect">
                                  <p:stCondLst>
                                    <p:cond delay="0"/>
                                  </p:stCondLst>
                                  <p:childTnLst>
                                    <p:set>
                                      <p:cBhvr>
                                        <p:cTn id="18" dur="1" fill="hold">
                                          <p:stCondLst>
                                            <p:cond delay="0"/>
                                          </p:stCondLst>
                                        </p:cTn>
                                        <p:tgtEl>
                                          <p:spTgt spid="103"/>
                                        </p:tgtEl>
                                        <p:attrNameLst>
                                          <p:attrName>style.visibility</p:attrName>
                                        </p:attrNameLst>
                                      </p:cBhvr>
                                      <p:to>
                                        <p:strVal val="visible"/>
                                      </p:to>
                                    </p:set>
                                    <p:animEffect transition="in" filter="fade">
                                      <p:cBhvr>
                                        <p:cTn id="19" dur="500"/>
                                        <p:tgtEl>
                                          <p:spTgt spid="103"/>
                                        </p:tgtEl>
                                      </p:cBhvr>
                                    </p:animEffect>
                                  </p:childTnLst>
                                </p:cTn>
                              </p:par>
                              <p:par>
                                <p:cTn id="20" presetID="10" presetClass="entr" presetSubtype="0" fill="hold" nodeType="with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fade">
                                      <p:cBhvr>
                                        <p:cTn id="22" dur="500"/>
                                        <p:tgtEl>
                                          <p:spTgt spid="105"/>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2"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gb8094943ec_1_0"/>
          <p:cNvSpPr txBox="1">
            <a:spLocks noGrp="1"/>
          </p:cNvSpPr>
          <p:nvPr>
            <p:ph type="title"/>
          </p:nvPr>
        </p:nvSpPr>
        <p:spPr>
          <a:xfrm>
            <a:off x="254052" y="184488"/>
            <a:ext cx="8635950" cy="436200"/>
          </a:xfrm>
          <a:prstGeom prst="rect">
            <a:avLst/>
          </a:prstGeom>
          <a:noFill/>
          <a:ln>
            <a:noFill/>
          </a:ln>
        </p:spPr>
        <p:txBody>
          <a:bodyPr spcFirstLastPara="1" wrap="square" lIns="68569" tIns="34275" rIns="68569" bIns="34275" anchor="t" anchorCtr="0">
            <a:noAutofit/>
          </a:bodyPr>
          <a:lstStyle/>
          <a:p>
            <a:r>
              <a:rPr lang="en-US" sz="2400" dirty="0" err="1">
                <a:latin typeface="Lora"/>
                <a:ea typeface="Lora"/>
                <a:cs typeface="Lora"/>
                <a:sym typeface="Lora"/>
              </a:rPr>
              <a:t>Phân</a:t>
            </a:r>
            <a:r>
              <a:rPr lang="en-US" sz="2400" dirty="0">
                <a:latin typeface="Lora"/>
                <a:ea typeface="Lora"/>
                <a:cs typeface="Lora"/>
                <a:sym typeface="Lora"/>
              </a:rPr>
              <a:t> </a:t>
            </a:r>
            <a:r>
              <a:rPr lang="en-US" sz="2400" dirty="0" err="1">
                <a:latin typeface="Lora"/>
                <a:ea typeface="Lora"/>
                <a:cs typeface="Lora"/>
                <a:sym typeface="Lora"/>
              </a:rPr>
              <a:t>tích</a:t>
            </a:r>
            <a:r>
              <a:rPr lang="en-US" sz="2400" dirty="0">
                <a:latin typeface="Lora"/>
                <a:ea typeface="Lora"/>
                <a:cs typeface="Lora"/>
                <a:sym typeface="Lora"/>
              </a:rPr>
              <a:t> </a:t>
            </a:r>
            <a:r>
              <a:rPr lang="en-US" sz="2400" dirty="0" err="1">
                <a:latin typeface="Lora"/>
                <a:ea typeface="Lora"/>
                <a:cs typeface="Lora"/>
                <a:sym typeface="Lora"/>
              </a:rPr>
              <a:t>yêu</a:t>
            </a:r>
            <a:r>
              <a:rPr lang="en-US" sz="2400" dirty="0">
                <a:latin typeface="Lora"/>
                <a:ea typeface="Lora"/>
                <a:cs typeface="Lora"/>
                <a:sym typeface="Lora"/>
              </a:rPr>
              <a:t> </a:t>
            </a:r>
            <a:r>
              <a:rPr lang="en-US" sz="2400" dirty="0" err="1">
                <a:latin typeface="Lora"/>
                <a:ea typeface="Lora"/>
                <a:cs typeface="Lora"/>
                <a:sym typeface="Lora"/>
              </a:rPr>
              <a:t>cầu</a:t>
            </a:r>
            <a:endParaRPr sz="2400" dirty="0">
              <a:latin typeface="Lora"/>
              <a:ea typeface="Lora"/>
              <a:cs typeface="Lora"/>
              <a:sym typeface="Lora"/>
            </a:endParaRPr>
          </a:p>
        </p:txBody>
      </p:sp>
      <p:sp>
        <p:nvSpPr>
          <p:cNvPr id="116" name="Google Shape;116;gb8094943ec_1_0"/>
          <p:cNvSpPr txBox="1">
            <a:spLocks noGrp="1"/>
          </p:cNvSpPr>
          <p:nvPr>
            <p:ph type="sldNum" idx="12"/>
          </p:nvPr>
        </p:nvSpPr>
        <p:spPr>
          <a:xfrm>
            <a:off x="6867383" y="6492875"/>
            <a:ext cx="2057400" cy="365100"/>
          </a:xfrm>
          <a:prstGeom prst="rect">
            <a:avLst/>
          </a:prstGeom>
          <a:noFill/>
          <a:ln>
            <a:noFill/>
          </a:ln>
        </p:spPr>
        <p:txBody>
          <a:bodyPr spcFirstLastPara="1" wrap="square" lIns="68569" tIns="34275" rIns="68569" bIns="34275" anchor="t" anchorCtr="0">
            <a:noAutofit/>
          </a:bodyPr>
          <a:lstStyle/>
          <a:p>
            <a:fld id="{00000000-1234-1234-1234-123412341234}" type="slidenum">
              <a:rPr lang="en-US"/>
              <a:pPr/>
              <a:t>5</a:t>
            </a:fld>
            <a:endParaRPr/>
          </a:p>
        </p:txBody>
      </p:sp>
      <p:pic>
        <p:nvPicPr>
          <p:cNvPr id="3" name="Picture 2" descr="Diagram&#10;&#10;Description automatically generated">
            <a:extLst>
              <a:ext uri="{FF2B5EF4-FFF2-40B4-BE49-F238E27FC236}">
                <a16:creationId xmlns:a16="http://schemas.microsoft.com/office/drawing/2014/main" id="{0A916E2C-1C12-C643-0275-DA2583783CA9}"/>
              </a:ext>
            </a:extLst>
          </p:cNvPr>
          <p:cNvPicPr>
            <a:picLocks noChangeAspect="1"/>
          </p:cNvPicPr>
          <p:nvPr/>
        </p:nvPicPr>
        <p:blipFill>
          <a:blip r:embed="rId3"/>
          <a:stretch>
            <a:fillRect/>
          </a:stretch>
        </p:blipFill>
        <p:spPr>
          <a:xfrm>
            <a:off x="1835696" y="908321"/>
            <a:ext cx="5328592" cy="518139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gb8094943ec_1_0"/>
          <p:cNvSpPr txBox="1">
            <a:spLocks noGrp="1"/>
          </p:cNvSpPr>
          <p:nvPr>
            <p:ph type="title"/>
          </p:nvPr>
        </p:nvSpPr>
        <p:spPr>
          <a:xfrm>
            <a:off x="254052" y="184488"/>
            <a:ext cx="8635950" cy="436200"/>
          </a:xfrm>
          <a:prstGeom prst="rect">
            <a:avLst/>
          </a:prstGeom>
          <a:noFill/>
          <a:ln>
            <a:noFill/>
          </a:ln>
        </p:spPr>
        <p:txBody>
          <a:bodyPr spcFirstLastPara="1" wrap="square" lIns="68569" tIns="34275" rIns="68569" bIns="34275" anchor="t" anchorCtr="0">
            <a:noAutofit/>
          </a:bodyPr>
          <a:lstStyle/>
          <a:p>
            <a:r>
              <a:rPr lang="en-US" sz="2400" dirty="0" err="1">
                <a:latin typeface="Lora"/>
                <a:ea typeface="Lora"/>
                <a:cs typeface="Lora"/>
                <a:sym typeface="Lora"/>
              </a:rPr>
              <a:t>Biểu</a:t>
            </a:r>
            <a:r>
              <a:rPr lang="en-US" sz="2400" dirty="0">
                <a:latin typeface="Lora"/>
                <a:ea typeface="Lora"/>
                <a:cs typeface="Lora"/>
                <a:sym typeface="Lora"/>
              </a:rPr>
              <a:t> </a:t>
            </a:r>
            <a:r>
              <a:rPr lang="en-US" sz="2400" dirty="0" err="1">
                <a:latin typeface="Lora"/>
                <a:ea typeface="Lora"/>
                <a:cs typeface="Lora"/>
                <a:sym typeface="Lora"/>
              </a:rPr>
              <a:t>đồ</a:t>
            </a:r>
            <a:r>
              <a:rPr lang="en-US" sz="2400" dirty="0">
                <a:latin typeface="Lora"/>
                <a:ea typeface="Lora"/>
                <a:cs typeface="Lora"/>
                <a:sym typeface="Lora"/>
              </a:rPr>
              <a:t> </a:t>
            </a:r>
            <a:r>
              <a:rPr lang="en-US" sz="2400" dirty="0" err="1">
                <a:latin typeface="Lora"/>
                <a:ea typeface="Lora"/>
                <a:cs typeface="Lora"/>
                <a:sym typeface="Lora"/>
              </a:rPr>
              <a:t>ca</a:t>
            </a:r>
            <a:r>
              <a:rPr lang="en-US" sz="2400" dirty="0">
                <a:latin typeface="Lora"/>
                <a:ea typeface="Lora"/>
                <a:cs typeface="Lora"/>
                <a:sym typeface="Lora"/>
              </a:rPr>
              <a:t> </a:t>
            </a:r>
            <a:r>
              <a:rPr lang="en-US" sz="2400" dirty="0" err="1">
                <a:latin typeface="Lora"/>
                <a:ea typeface="Lora"/>
                <a:cs typeface="Lora"/>
                <a:sym typeface="Lora"/>
              </a:rPr>
              <a:t>sử</a:t>
            </a:r>
            <a:r>
              <a:rPr lang="en-US" sz="2400" dirty="0">
                <a:latin typeface="Lora"/>
                <a:ea typeface="Lora"/>
                <a:cs typeface="Lora"/>
                <a:sym typeface="Lora"/>
              </a:rPr>
              <a:t> </a:t>
            </a:r>
            <a:r>
              <a:rPr lang="en-US" sz="2400" dirty="0" err="1">
                <a:latin typeface="Lora"/>
                <a:ea typeface="Lora"/>
                <a:cs typeface="Lora"/>
                <a:sym typeface="Lora"/>
              </a:rPr>
              <a:t>dụng</a:t>
            </a:r>
            <a:r>
              <a:rPr lang="en-US" sz="2400" dirty="0">
                <a:latin typeface="Lora"/>
                <a:ea typeface="Lora"/>
                <a:cs typeface="Lora"/>
                <a:sym typeface="Lora"/>
              </a:rPr>
              <a:t> </a:t>
            </a:r>
            <a:r>
              <a:rPr lang="en-US" sz="2400" dirty="0" err="1">
                <a:latin typeface="Lora"/>
                <a:ea typeface="Lora"/>
                <a:cs typeface="Lora"/>
                <a:sym typeface="Lora"/>
              </a:rPr>
              <a:t>tổng</a:t>
            </a:r>
            <a:r>
              <a:rPr lang="en-US" sz="2400" dirty="0">
                <a:latin typeface="Lora"/>
                <a:ea typeface="Lora"/>
                <a:cs typeface="Lora"/>
                <a:sym typeface="Lora"/>
              </a:rPr>
              <a:t> </a:t>
            </a:r>
            <a:r>
              <a:rPr lang="en-US" sz="2400" dirty="0" err="1">
                <a:latin typeface="Lora"/>
                <a:ea typeface="Lora"/>
                <a:cs typeface="Lora"/>
                <a:sym typeface="Lora"/>
              </a:rPr>
              <a:t>quan</a:t>
            </a:r>
            <a:endParaRPr sz="2400" dirty="0">
              <a:latin typeface="Lora"/>
              <a:ea typeface="Lora"/>
              <a:cs typeface="Lora"/>
              <a:sym typeface="Lora"/>
            </a:endParaRPr>
          </a:p>
        </p:txBody>
      </p:sp>
      <p:sp>
        <p:nvSpPr>
          <p:cNvPr id="116" name="Google Shape;116;gb8094943ec_1_0"/>
          <p:cNvSpPr txBox="1">
            <a:spLocks noGrp="1"/>
          </p:cNvSpPr>
          <p:nvPr>
            <p:ph type="sldNum" idx="12"/>
          </p:nvPr>
        </p:nvSpPr>
        <p:spPr>
          <a:xfrm>
            <a:off x="6867383" y="6492875"/>
            <a:ext cx="2057400" cy="365100"/>
          </a:xfrm>
          <a:prstGeom prst="rect">
            <a:avLst/>
          </a:prstGeom>
          <a:noFill/>
          <a:ln>
            <a:noFill/>
          </a:ln>
        </p:spPr>
        <p:txBody>
          <a:bodyPr spcFirstLastPara="1" wrap="square" lIns="68569" tIns="34275" rIns="68569" bIns="34275" anchor="t" anchorCtr="0">
            <a:noAutofit/>
          </a:bodyPr>
          <a:lstStyle/>
          <a:p>
            <a:fld id="{00000000-1234-1234-1234-123412341234}" type="slidenum">
              <a:rPr lang="en-US"/>
              <a:pPr/>
              <a:t>6</a:t>
            </a:fld>
            <a:endParaRPr/>
          </a:p>
        </p:txBody>
      </p:sp>
      <p:pic>
        <p:nvPicPr>
          <p:cNvPr id="4" name="Picture 3" descr="Diagram&#10;&#10;Description automatically generated">
            <a:extLst>
              <a:ext uri="{FF2B5EF4-FFF2-40B4-BE49-F238E27FC236}">
                <a16:creationId xmlns:a16="http://schemas.microsoft.com/office/drawing/2014/main" id="{90B3A003-DE8F-0A7F-5E35-13E616C105F7}"/>
              </a:ext>
            </a:extLst>
          </p:cNvPr>
          <p:cNvPicPr>
            <a:picLocks noChangeAspect="1"/>
          </p:cNvPicPr>
          <p:nvPr/>
        </p:nvPicPr>
        <p:blipFill>
          <a:blip r:embed="rId3"/>
          <a:stretch>
            <a:fillRect/>
          </a:stretch>
        </p:blipFill>
        <p:spPr>
          <a:xfrm>
            <a:off x="1547664" y="865288"/>
            <a:ext cx="5968058" cy="5516040"/>
          </a:xfrm>
          <a:prstGeom prst="rect">
            <a:avLst/>
          </a:prstGeom>
        </p:spPr>
      </p:pic>
    </p:spTree>
    <p:extLst>
      <p:ext uri="{BB962C8B-B14F-4D97-AF65-F5344CB8AC3E}">
        <p14:creationId xmlns:p14="http://schemas.microsoft.com/office/powerpoint/2010/main" val="3734336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gb8094943ec_1_0"/>
          <p:cNvSpPr txBox="1">
            <a:spLocks noGrp="1"/>
          </p:cNvSpPr>
          <p:nvPr>
            <p:ph type="title"/>
          </p:nvPr>
        </p:nvSpPr>
        <p:spPr>
          <a:xfrm>
            <a:off x="254052" y="184488"/>
            <a:ext cx="8635950" cy="436200"/>
          </a:xfrm>
          <a:prstGeom prst="rect">
            <a:avLst/>
          </a:prstGeom>
          <a:noFill/>
          <a:ln>
            <a:noFill/>
          </a:ln>
        </p:spPr>
        <p:txBody>
          <a:bodyPr spcFirstLastPara="1" wrap="square" lIns="68569" tIns="34275" rIns="68569" bIns="34275" anchor="t" anchorCtr="0">
            <a:noAutofit/>
          </a:bodyPr>
          <a:lstStyle/>
          <a:p>
            <a:r>
              <a:rPr lang="en-US" sz="2400" dirty="0" err="1">
                <a:latin typeface="Lora"/>
                <a:ea typeface="Lora"/>
                <a:cs typeface="Lora"/>
                <a:sym typeface="Lora"/>
              </a:rPr>
              <a:t>Biểu</a:t>
            </a:r>
            <a:r>
              <a:rPr lang="en-US" sz="2400" dirty="0">
                <a:latin typeface="Lora"/>
                <a:ea typeface="Lora"/>
                <a:cs typeface="Lora"/>
                <a:sym typeface="Lora"/>
              </a:rPr>
              <a:t> </a:t>
            </a:r>
            <a:r>
              <a:rPr lang="en-US" sz="2400" dirty="0" err="1">
                <a:latin typeface="Lora"/>
                <a:ea typeface="Lora"/>
                <a:cs typeface="Lora"/>
                <a:sym typeface="Lora"/>
              </a:rPr>
              <a:t>đồ</a:t>
            </a:r>
            <a:r>
              <a:rPr lang="en-US" sz="2400" dirty="0">
                <a:latin typeface="Lora"/>
                <a:ea typeface="Lora"/>
                <a:cs typeface="Lora"/>
                <a:sym typeface="Lora"/>
              </a:rPr>
              <a:t> </a:t>
            </a:r>
            <a:r>
              <a:rPr lang="en-US" sz="2400" dirty="0" err="1">
                <a:latin typeface="Lora"/>
                <a:ea typeface="Lora"/>
                <a:cs typeface="Lora"/>
                <a:sym typeface="Lora"/>
              </a:rPr>
              <a:t>ca</a:t>
            </a:r>
            <a:r>
              <a:rPr lang="en-US" sz="2400" dirty="0">
                <a:latin typeface="Lora"/>
                <a:ea typeface="Lora"/>
                <a:cs typeface="Lora"/>
                <a:sym typeface="Lora"/>
              </a:rPr>
              <a:t> </a:t>
            </a:r>
            <a:r>
              <a:rPr lang="en-US" sz="2400" dirty="0" err="1">
                <a:latin typeface="Lora"/>
                <a:ea typeface="Lora"/>
                <a:cs typeface="Lora"/>
                <a:sym typeface="Lora"/>
              </a:rPr>
              <a:t>sử</a:t>
            </a:r>
            <a:r>
              <a:rPr lang="en-US" sz="2400" dirty="0">
                <a:latin typeface="Lora"/>
                <a:ea typeface="Lora"/>
                <a:cs typeface="Lora"/>
                <a:sym typeface="Lora"/>
              </a:rPr>
              <a:t> </a:t>
            </a:r>
            <a:r>
              <a:rPr lang="en-US" sz="2400" dirty="0" err="1">
                <a:latin typeface="Lora"/>
                <a:ea typeface="Lora"/>
                <a:cs typeface="Lora"/>
                <a:sym typeface="Lora"/>
              </a:rPr>
              <a:t>dụng</a:t>
            </a:r>
            <a:r>
              <a:rPr lang="en-US" sz="2400" dirty="0">
                <a:latin typeface="Lora"/>
                <a:ea typeface="Lora"/>
                <a:cs typeface="Lora"/>
                <a:sym typeface="Lora"/>
              </a:rPr>
              <a:t> </a:t>
            </a:r>
            <a:r>
              <a:rPr lang="en-US" sz="2400" dirty="0" err="1">
                <a:latin typeface="Lora"/>
                <a:ea typeface="Lora"/>
                <a:cs typeface="Lora"/>
                <a:sym typeface="Lora"/>
              </a:rPr>
              <a:t>tổng</a:t>
            </a:r>
            <a:r>
              <a:rPr lang="en-US" sz="2400" dirty="0">
                <a:latin typeface="Lora"/>
                <a:ea typeface="Lora"/>
                <a:cs typeface="Lora"/>
                <a:sym typeface="Lora"/>
              </a:rPr>
              <a:t> </a:t>
            </a:r>
            <a:r>
              <a:rPr lang="en-US" sz="2400" dirty="0" err="1">
                <a:latin typeface="Lora"/>
                <a:ea typeface="Lora"/>
                <a:cs typeface="Lora"/>
                <a:sym typeface="Lora"/>
              </a:rPr>
              <a:t>quan</a:t>
            </a:r>
            <a:endParaRPr sz="2400" dirty="0">
              <a:latin typeface="Lora"/>
              <a:ea typeface="Lora"/>
              <a:cs typeface="Lora"/>
              <a:sym typeface="Lora"/>
            </a:endParaRPr>
          </a:p>
        </p:txBody>
      </p:sp>
      <p:sp>
        <p:nvSpPr>
          <p:cNvPr id="116" name="Google Shape;116;gb8094943ec_1_0"/>
          <p:cNvSpPr txBox="1">
            <a:spLocks noGrp="1"/>
          </p:cNvSpPr>
          <p:nvPr>
            <p:ph type="sldNum" idx="12"/>
          </p:nvPr>
        </p:nvSpPr>
        <p:spPr>
          <a:xfrm>
            <a:off x="6867383" y="6492875"/>
            <a:ext cx="2057400" cy="365100"/>
          </a:xfrm>
          <a:prstGeom prst="rect">
            <a:avLst/>
          </a:prstGeom>
          <a:noFill/>
          <a:ln>
            <a:noFill/>
          </a:ln>
        </p:spPr>
        <p:txBody>
          <a:bodyPr spcFirstLastPara="1" wrap="square" lIns="68569" tIns="34275" rIns="68569" bIns="34275" anchor="t" anchorCtr="0">
            <a:noAutofit/>
          </a:bodyPr>
          <a:lstStyle/>
          <a:p>
            <a:fld id="{00000000-1234-1234-1234-123412341234}" type="slidenum">
              <a:rPr lang="en-US"/>
              <a:pPr/>
              <a:t>7</a:t>
            </a:fld>
            <a:endParaRPr/>
          </a:p>
        </p:txBody>
      </p:sp>
      <p:pic>
        <p:nvPicPr>
          <p:cNvPr id="3" name="Picture 2" descr="Diagram&#10;&#10;Description automatically generated">
            <a:extLst>
              <a:ext uri="{FF2B5EF4-FFF2-40B4-BE49-F238E27FC236}">
                <a16:creationId xmlns:a16="http://schemas.microsoft.com/office/drawing/2014/main" id="{283AC87A-12EA-8B1B-561F-87C72C9894E7}"/>
              </a:ext>
            </a:extLst>
          </p:cNvPr>
          <p:cNvPicPr>
            <a:picLocks noChangeAspect="1"/>
          </p:cNvPicPr>
          <p:nvPr/>
        </p:nvPicPr>
        <p:blipFill>
          <a:blip r:embed="rId3"/>
          <a:stretch>
            <a:fillRect/>
          </a:stretch>
        </p:blipFill>
        <p:spPr>
          <a:xfrm>
            <a:off x="4187115" y="3717032"/>
            <a:ext cx="4705365" cy="2664296"/>
          </a:xfrm>
          <a:prstGeom prst="rect">
            <a:avLst/>
          </a:prstGeom>
        </p:spPr>
      </p:pic>
      <p:pic>
        <p:nvPicPr>
          <p:cNvPr id="5" name="Picture 4" descr="Diagram&#10;&#10;Description automatically generated">
            <a:extLst>
              <a:ext uri="{FF2B5EF4-FFF2-40B4-BE49-F238E27FC236}">
                <a16:creationId xmlns:a16="http://schemas.microsoft.com/office/drawing/2014/main" id="{24720C3A-6F66-51CF-9043-8E495E46591F}"/>
              </a:ext>
            </a:extLst>
          </p:cNvPr>
          <p:cNvPicPr>
            <a:picLocks noChangeAspect="1"/>
          </p:cNvPicPr>
          <p:nvPr/>
        </p:nvPicPr>
        <p:blipFill>
          <a:blip r:embed="rId4"/>
          <a:stretch>
            <a:fillRect/>
          </a:stretch>
        </p:blipFill>
        <p:spPr>
          <a:xfrm>
            <a:off x="254052" y="825882"/>
            <a:ext cx="4523244" cy="2943206"/>
          </a:xfrm>
          <a:prstGeom prst="rect">
            <a:avLst/>
          </a:prstGeom>
        </p:spPr>
      </p:pic>
      <p:sp>
        <p:nvSpPr>
          <p:cNvPr id="6" name="Rectangle 5">
            <a:extLst>
              <a:ext uri="{FF2B5EF4-FFF2-40B4-BE49-F238E27FC236}">
                <a16:creationId xmlns:a16="http://schemas.microsoft.com/office/drawing/2014/main" id="{6F0E20D7-3BF8-9AA8-FE6C-3691DDEB5C82}"/>
              </a:ext>
            </a:extLst>
          </p:cNvPr>
          <p:cNvSpPr/>
          <p:nvPr/>
        </p:nvSpPr>
        <p:spPr>
          <a:xfrm>
            <a:off x="1399550" y="4754577"/>
            <a:ext cx="2232248" cy="301173"/>
          </a:xfrm>
          <a:prstGeom prst="rect">
            <a:avLst/>
          </a:prstGeom>
        </p:spPr>
        <p:txBody>
          <a:bodyPr wrap="square" lIns="68580" tIns="34290" rIns="68580" bIns="34290">
            <a:spAutoFit/>
          </a:bodyPr>
          <a:lstStyle/>
          <a:p>
            <a:pPr indent="-171450">
              <a:lnSpc>
                <a:spcPct val="115000"/>
              </a:lnSpc>
              <a:spcBef>
                <a:spcPts val="900"/>
              </a:spcBef>
              <a:buClr>
                <a:schemeClr val="dk1"/>
              </a:buClr>
              <a:buSzPts val="1100"/>
            </a:pPr>
            <a:r>
              <a:rPr lang="en-US" sz="1400" dirty="0" err="1">
                <a:solidFill>
                  <a:schemeClr val="dk1"/>
                </a:solidFill>
                <a:latin typeface="Lora"/>
                <a:ea typeface="Lora"/>
                <a:cs typeface="Lora"/>
                <a:sym typeface="Lora"/>
              </a:rPr>
              <a:t>Quản</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lý</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giấy</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khám</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bệnh</a:t>
            </a:r>
            <a:endParaRPr lang="vi-VN" sz="1400" dirty="0">
              <a:solidFill>
                <a:schemeClr val="dk1"/>
              </a:solidFill>
              <a:latin typeface="Lora"/>
              <a:ea typeface="Lora"/>
              <a:cs typeface="Lora"/>
              <a:sym typeface="Lora"/>
            </a:endParaRPr>
          </a:p>
        </p:txBody>
      </p:sp>
      <p:sp>
        <p:nvSpPr>
          <p:cNvPr id="7" name="Rectangle 6">
            <a:extLst>
              <a:ext uri="{FF2B5EF4-FFF2-40B4-BE49-F238E27FC236}">
                <a16:creationId xmlns:a16="http://schemas.microsoft.com/office/drawing/2014/main" id="{CACFBDF3-7E9D-4BA4-A821-9D004FD19E72}"/>
              </a:ext>
            </a:extLst>
          </p:cNvPr>
          <p:cNvSpPr/>
          <p:nvPr/>
        </p:nvSpPr>
        <p:spPr>
          <a:xfrm>
            <a:off x="5580110" y="2146898"/>
            <a:ext cx="1800201" cy="301173"/>
          </a:xfrm>
          <a:prstGeom prst="rect">
            <a:avLst/>
          </a:prstGeom>
        </p:spPr>
        <p:txBody>
          <a:bodyPr wrap="square" lIns="68580" tIns="34290" rIns="68580" bIns="34290">
            <a:spAutoFit/>
          </a:bodyPr>
          <a:lstStyle/>
          <a:p>
            <a:pPr indent="-171450">
              <a:lnSpc>
                <a:spcPct val="115000"/>
              </a:lnSpc>
              <a:spcBef>
                <a:spcPts val="900"/>
              </a:spcBef>
              <a:buClr>
                <a:schemeClr val="dk1"/>
              </a:buClr>
              <a:buSzPts val="1100"/>
            </a:pPr>
            <a:r>
              <a:rPr lang="en-US" sz="1400" dirty="0" err="1">
                <a:solidFill>
                  <a:schemeClr val="dk1"/>
                </a:solidFill>
                <a:latin typeface="Lora"/>
                <a:ea typeface="Lora"/>
                <a:cs typeface="Lora"/>
                <a:sym typeface="Lora"/>
              </a:rPr>
              <a:t>Quản</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lý</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bệnh</a:t>
            </a:r>
            <a:r>
              <a:rPr lang="en-US" sz="1400" dirty="0">
                <a:solidFill>
                  <a:schemeClr val="dk1"/>
                </a:solidFill>
                <a:latin typeface="Lora"/>
                <a:ea typeface="Lora"/>
                <a:cs typeface="Lora"/>
                <a:sym typeface="Lora"/>
              </a:rPr>
              <a:t> </a:t>
            </a:r>
            <a:r>
              <a:rPr lang="en-US" sz="1400" dirty="0" err="1">
                <a:solidFill>
                  <a:schemeClr val="dk1"/>
                </a:solidFill>
                <a:latin typeface="Lora"/>
                <a:ea typeface="Lora"/>
                <a:cs typeface="Lora"/>
                <a:sym typeface="Lora"/>
              </a:rPr>
              <a:t>nhân</a:t>
            </a:r>
            <a:endParaRPr lang="vi-VN" sz="1400" dirty="0">
              <a:solidFill>
                <a:schemeClr val="dk1"/>
              </a:solidFill>
              <a:latin typeface="Lora"/>
              <a:ea typeface="Lora"/>
              <a:cs typeface="Lora"/>
              <a:sym typeface="Lora"/>
            </a:endParaRPr>
          </a:p>
        </p:txBody>
      </p:sp>
    </p:spTree>
    <p:extLst>
      <p:ext uri="{BB962C8B-B14F-4D97-AF65-F5344CB8AC3E}">
        <p14:creationId xmlns:p14="http://schemas.microsoft.com/office/powerpoint/2010/main" val="380823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52" y="184589"/>
            <a:ext cx="8635896" cy="436099"/>
          </a:xfrm>
        </p:spPr>
        <p:txBody>
          <a:bodyPr/>
          <a:lstStyle/>
          <a:p>
            <a:r>
              <a:rPr lang="en-US" sz="2400" dirty="0" err="1">
                <a:latin typeface="Lora" charset="0"/>
              </a:rPr>
              <a:t>Đặc</a:t>
            </a:r>
            <a:r>
              <a:rPr lang="en-US" sz="2400" dirty="0">
                <a:latin typeface="Lora" charset="0"/>
              </a:rPr>
              <a:t> </a:t>
            </a:r>
            <a:r>
              <a:rPr lang="en-US" sz="2400" dirty="0" err="1">
                <a:latin typeface="Lora" charset="0"/>
              </a:rPr>
              <a:t>tả</a:t>
            </a:r>
            <a:r>
              <a:rPr lang="en-US" sz="2400" dirty="0">
                <a:latin typeface="Lora" charset="0"/>
              </a:rPr>
              <a:t> </a:t>
            </a:r>
            <a:r>
              <a:rPr lang="en-US" sz="2400" dirty="0" err="1">
                <a:latin typeface="Lora" charset="0"/>
              </a:rPr>
              <a:t>ca</a:t>
            </a:r>
            <a:r>
              <a:rPr lang="en-US" sz="2400" dirty="0">
                <a:latin typeface="Lora" charset="0"/>
              </a:rPr>
              <a:t> </a:t>
            </a:r>
            <a:r>
              <a:rPr lang="en-US" sz="2400" dirty="0" err="1">
                <a:latin typeface="Lora" charset="0"/>
              </a:rPr>
              <a:t>sử</a:t>
            </a:r>
            <a:r>
              <a:rPr lang="en-US" sz="2400" dirty="0">
                <a:latin typeface="Lora" charset="0"/>
              </a:rPr>
              <a:t> </a:t>
            </a:r>
            <a:r>
              <a:rPr lang="en-US" sz="2400" dirty="0" err="1">
                <a:latin typeface="Lora" charset="0"/>
              </a:rPr>
              <a:t>dụng</a:t>
            </a:r>
            <a:endParaRPr lang="en-AU" sz="2400" dirty="0">
              <a:latin typeface="Lora" charset="0"/>
            </a:endParaRPr>
          </a:p>
        </p:txBody>
      </p:sp>
      <p:sp>
        <p:nvSpPr>
          <p:cNvPr id="4" name="Slide Number Placeholder 3"/>
          <p:cNvSpPr>
            <a:spLocks noGrp="1"/>
          </p:cNvSpPr>
          <p:nvPr>
            <p:ph type="sldNum" idx="12"/>
          </p:nvPr>
        </p:nvSpPr>
        <p:spPr/>
        <p:txBody>
          <a:bodyPr/>
          <a:lstStyle/>
          <a:p>
            <a:fld id="{00000000-1234-1234-1234-123412341234}" type="slidenum">
              <a:rPr lang="en-US" smtClean="0"/>
              <a:pPr/>
              <a:t>8</a:t>
            </a:fld>
            <a:endParaRPr lang="en-US"/>
          </a:p>
        </p:txBody>
      </p:sp>
      <p:pic>
        <p:nvPicPr>
          <p:cNvPr id="5" name="Picture 4">
            <a:extLst>
              <a:ext uri="{FF2B5EF4-FFF2-40B4-BE49-F238E27FC236}">
                <a16:creationId xmlns:a16="http://schemas.microsoft.com/office/drawing/2014/main" id="{38988FF2-F893-0704-3676-16C33E28B744}"/>
              </a:ext>
            </a:extLst>
          </p:cNvPr>
          <p:cNvPicPr>
            <a:picLocks noChangeAspect="1"/>
          </p:cNvPicPr>
          <p:nvPr/>
        </p:nvPicPr>
        <p:blipFill>
          <a:blip r:embed="rId2"/>
          <a:stretch>
            <a:fillRect/>
          </a:stretch>
        </p:blipFill>
        <p:spPr>
          <a:xfrm>
            <a:off x="1835696" y="980728"/>
            <a:ext cx="5744696" cy="5256584"/>
          </a:xfrm>
          <a:prstGeom prst="rect">
            <a:avLst/>
          </a:prstGeom>
        </p:spPr>
      </p:pic>
    </p:spTree>
    <p:extLst>
      <p:ext uri="{BB962C8B-B14F-4D97-AF65-F5344CB8AC3E}">
        <p14:creationId xmlns:p14="http://schemas.microsoft.com/office/powerpoint/2010/main" val="3980107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52" y="184589"/>
            <a:ext cx="8635896" cy="436099"/>
          </a:xfrm>
        </p:spPr>
        <p:txBody>
          <a:bodyPr/>
          <a:lstStyle/>
          <a:p>
            <a:r>
              <a:rPr lang="en-US" sz="2400" dirty="0" err="1">
                <a:latin typeface="Lora" charset="0"/>
              </a:rPr>
              <a:t>Đặc</a:t>
            </a:r>
            <a:r>
              <a:rPr lang="en-US" sz="2400" dirty="0">
                <a:latin typeface="Lora" charset="0"/>
              </a:rPr>
              <a:t> </a:t>
            </a:r>
            <a:r>
              <a:rPr lang="en-US" sz="2400" dirty="0" err="1">
                <a:latin typeface="Lora" charset="0"/>
              </a:rPr>
              <a:t>tả</a:t>
            </a:r>
            <a:r>
              <a:rPr lang="en-US" sz="2400" dirty="0">
                <a:latin typeface="Lora" charset="0"/>
              </a:rPr>
              <a:t> </a:t>
            </a:r>
            <a:r>
              <a:rPr lang="en-US" sz="2400" dirty="0" err="1">
                <a:latin typeface="Lora" charset="0"/>
              </a:rPr>
              <a:t>ca</a:t>
            </a:r>
            <a:r>
              <a:rPr lang="en-US" sz="2400" dirty="0">
                <a:latin typeface="Lora" charset="0"/>
              </a:rPr>
              <a:t> </a:t>
            </a:r>
            <a:r>
              <a:rPr lang="en-US" sz="2400" dirty="0" err="1">
                <a:latin typeface="Lora" charset="0"/>
              </a:rPr>
              <a:t>sử</a:t>
            </a:r>
            <a:r>
              <a:rPr lang="en-US" sz="2400" dirty="0">
                <a:latin typeface="Lora" charset="0"/>
              </a:rPr>
              <a:t> </a:t>
            </a:r>
            <a:r>
              <a:rPr lang="en-US" sz="2400" dirty="0" err="1">
                <a:latin typeface="Lora" charset="0"/>
              </a:rPr>
              <a:t>dụng</a:t>
            </a:r>
            <a:endParaRPr lang="en-AU" sz="2400" dirty="0">
              <a:latin typeface="Lora" charset="0"/>
            </a:endParaRPr>
          </a:p>
        </p:txBody>
      </p:sp>
      <p:sp>
        <p:nvSpPr>
          <p:cNvPr id="4" name="Slide Number Placeholder 3"/>
          <p:cNvSpPr>
            <a:spLocks noGrp="1"/>
          </p:cNvSpPr>
          <p:nvPr>
            <p:ph type="sldNum" idx="12"/>
          </p:nvPr>
        </p:nvSpPr>
        <p:spPr/>
        <p:txBody>
          <a:bodyPr/>
          <a:lstStyle/>
          <a:p>
            <a:fld id="{00000000-1234-1234-1234-123412341234}" type="slidenum">
              <a:rPr lang="en-US" smtClean="0"/>
              <a:pPr/>
              <a:t>9</a:t>
            </a:fld>
            <a:endParaRPr lang="en-US"/>
          </a:p>
        </p:txBody>
      </p:sp>
      <p:pic>
        <p:nvPicPr>
          <p:cNvPr id="3" name="Picture 2">
            <a:extLst>
              <a:ext uri="{FF2B5EF4-FFF2-40B4-BE49-F238E27FC236}">
                <a16:creationId xmlns:a16="http://schemas.microsoft.com/office/drawing/2014/main" id="{144D0F06-AF0F-8479-250B-4302862BEF82}"/>
              </a:ext>
            </a:extLst>
          </p:cNvPr>
          <p:cNvPicPr>
            <a:picLocks noChangeAspect="1"/>
          </p:cNvPicPr>
          <p:nvPr/>
        </p:nvPicPr>
        <p:blipFill>
          <a:blip r:embed="rId3"/>
          <a:stretch>
            <a:fillRect/>
          </a:stretch>
        </p:blipFill>
        <p:spPr>
          <a:xfrm>
            <a:off x="827584" y="1471866"/>
            <a:ext cx="7776864" cy="4169832"/>
          </a:xfrm>
          <a:prstGeom prst="rect">
            <a:avLst/>
          </a:prstGeom>
        </p:spPr>
      </p:pic>
    </p:spTree>
    <p:extLst>
      <p:ext uri="{BB962C8B-B14F-4D97-AF65-F5344CB8AC3E}">
        <p14:creationId xmlns:p14="http://schemas.microsoft.com/office/powerpoint/2010/main" val="231995696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11868</TotalTime>
  <Words>3422</Words>
  <Application>Microsoft Macintosh PowerPoint</Application>
  <PresentationFormat>On-screen Show (4:3)</PresentationFormat>
  <Paragraphs>223</Paragraphs>
  <Slides>32</Slides>
  <Notes>31</Notes>
  <HiddenSlides>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Lora</vt:lpstr>
      <vt:lpstr>NimbusRomNo9L</vt:lpstr>
      <vt:lpstr>VnNimbusRomanNo9L</vt:lpstr>
      <vt:lpstr>Arial</vt:lpstr>
      <vt:lpstr>Times New Roman</vt:lpstr>
      <vt:lpstr>Lato</vt:lpstr>
      <vt:lpstr>Calibri</vt:lpstr>
      <vt:lpstr>Office Theme</vt:lpstr>
      <vt:lpstr>PowerPoint Presentation</vt:lpstr>
      <vt:lpstr>NỘI DUNG</vt:lpstr>
      <vt:lpstr>Đặt vấn đề</vt:lpstr>
      <vt:lpstr>Mục tiêu</vt:lpstr>
      <vt:lpstr>Phân tích yêu cầu</vt:lpstr>
      <vt:lpstr>Biểu đồ ca sử dụng tổng quan</vt:lpstr>
      <vt:lpstr>Biểu đồ ca sử dụng tổng quan</vt:lpstr>
      <vt:lpstr>Đặc tả ca sử dụng</vt:lpstr>
      <vt:lpstr>Đặc tả ca sử dụng</vt:lpstr>
      <vt:lpstr>NỘI DUNG</vt:lpstr>
      <vt:lpstr>Thiết kế biểu đồ gói tổng quan</vt:lpstr>
      <vt:lpstr>Biểu đồ tuần tự </vt:lpstr>
      <vt:lpstr>Biểu đồ tuần tự </vt:lpstr>
      <vt:lpstr>Thiết kế cơ sở dữ liệu</vt:lpstr>
      <vt:lpstr>NỘI DUNG</vt:lpstr>
      <vt:lpstr>Công nghệ sử dụng</vt:lpstr>
      <vt:lpstr>Kết quả cài đặt phần mềm(Trang chủ)</vt:lpstr>
      <vt:lpstr>Kết quả cài đặt phần mềm(Chức năng tài khoản admin)</vt:lpstr>
      <vt:lpstr>Kết quả cài đặt phần mềm(Chức năng tài khoản lễ tân)</vt:lpstr>
      <vt:lpstr>Kết quả cài đặt phần mềm(Chức năng tài khoản bác sĩ)</vt:lpstr>
      <vt:lpstr>Kết quả cài đặt phần mềm(Chức năng tài khoản thu ngân)</vt:lpstr>
      <vt:lpstr>Triển khai ứng dụng</vt:lpstr>
      <vt:lpstr>NỘI DUNG</vt:lpstr>
      <vt:lpstr>Kết luận</vt:lpstr>
      <vt:lpstr>Hướng phát triển</vt:lpstr>
      <vt:lpstr>PowerPoint Presentation</vt:lpstr>
      <vt:lpstr>Thiết kế chi tiết gói</vt:lpstr>
      <vt:lpstr>NỘI DUNG</vt:lpstr>
      <vt:lpstr>NỘI DUNG</vt:lpstr>
      <vt:lpstr>NỘI DUNG</vt:lpstr>
      <vt:lpstr>Mục tiêu</vt:lpstr>
      <vt:lpstr>Kết quả cài đặt phần mềm(Trang Admin)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VU MINH CONG 20184052</cp:lastModifiedBy>
  <cp:revision>53</cp:revision>
  <dcterms:created xsi:type="dcterms:W3CDTF">2021-05-28T04:32:29Z</dcterms:created>
  <dcterms:modified xsi:type="dcterms:W3CDTF">2023-03-17T11:54:05Z</dcterms:modified>
</cp:coreProperties>
</file>